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0" r:id="rId2"/>
  </p:sldMasterIdLst>
  <p:notesMasterIdLst>
    <p:notesMasterId r:id="rId7"/>
  </p:notesMasterIdLst>
  <p:handoutMasterIdLst>
    <p:handoutMasterId r:id="rId8"/>
  </p:handoutMasterIdLst>
  <p:sldIdLst>
    <p:sldId id="261" r:id="rId3"/>
    <p:sldId id="258" r:id="rId4"/>
    <p:sldId id="259" r:id="rId5"/>
    <p:sldId id="260" r:id="rId6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ne Ehrenreich Riis" initials="TER" lastIdx="3" clrIdx="0">
    <p:extLst>
      <p:ext uri="{19B8F6BF-5375-455C-9EA6-DF929625EA0E}">
        <p15:presenceInfo xmlns:p15="http://schemas.microsoft.com/office/powerpoint/2012/main" userId="S-1-5-21-2100284113-1573851820-878952375-251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044"/>
    <a:srgbClr val="719B50"/>
    <a:srgbClr val="D1CCBD"/>
    <a:srgbClr val="D0C3C5"/>
    <a:srgbClr val="BFCED6"/>
    <a:srgbClr val="000000"/>
    <a:srgbClr val="869CAE"/>
    <a:srgbClr val="A69F88"/>
    <a:srgbClr val="FFB600"/>
    <a:srgbClr val="9D2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6405"/>
  </p:normalViewPr>
  <p:slideViewPr>
    <p:cSldViewPr snapToGrid="0" showGuides="1">
      <p:cViewPr varScale="1">
        <p:scale>
          <a:sx n="139" d="100"/>
          <a:sy n="139" d="100"/>
        </p:scale>
        <p:origin x="12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7" d="100"/>
          <a:sy n="117" d="100"/>
        </p:scale>
        <p:origin x="25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37441141942201E-2"/>
          <c:y val="5.4703074297112485E-2"/>
          <c:w val="0.88091470950834805"/>
          <c:h val="0.89059385140577507"/>
        </c:manualLayout>
      </c:layout>
      <c:doughnutChart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chemeClr val="tx2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rgbClr val="719B50">
                  <a:alpha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3A-4CBA-BCE9-8CA3F48824AA}"/>
              </c:ext>
            </c:extLst>
          </c:dPt>
          <c:dPt>
            <c:idx val="1"/>
            <c:bubble3D val="0"/>
            <c:spPr>
              <a:solidFill>
                <a:srgbClr val="719B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3A-4CBA-BCE9-8CA3F48824A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5D3A-4CBA-BCE9-8CA3F48824AA}"/>
              </c:ext>
            </c:extLst>
          </c:dPt>
          <c:cat>
            <c:strRef>
              <c:f>'Ark1'!$A$2:$A$4</c:f>
              <c:strCache>
                <c:ptCount val="3"/>
                <c:pt idx="0">
                  <c:v>Rød eller blå</c:v>
                </c:pt>
                <c:pt idx="1">
                  <c:v>Røde og blå </c:v>
                </c:pt>
                <c:pt idx="2">
                  <c:v>Øvrige 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3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3A-4CBA-BCE9-8CA3F4882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53704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A7-45CF-9389-A3103EBFFBE1}"/>
              </c:ext>
            </c:extLst>
          </c:dPt>
          <c:dPt>
            <c:idx val="1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7-45CF-9389-A3103EBFFBE1}"/>
              </c:ext>
            </c:extLst>
          </c:dPt>
          <c:dPt>
            <c:idx val="2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A7-45CF-9389-A3103EBFFBE1}"/>
              </c:ext>
            </c:extLst>
          </c:dPt>
          <c:dPt>
            <c:idx val="3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A7-45CF-9389-A3103EBFFBE1}"/>
              </c:ext>
            </c:extLst>
          </c:dPt>
          <c:dPt>
            <c:idx val="4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4A7-45CF-9389-A3103EBFFBE1}"/>
              </c:ext>
            </c:extLst>
          </c:dPt>
          <c:dPt>
            <c:idx val="5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4A7-45CF-9389-A3103EBFFBE1}"/>
              </c:ext>
            </c:extLst>
          </c:dPt>
          <c:dPt>
            <c:idx val="6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4A7-45CF-9389-A3103EBFFBE1}"/>
              </c:ext>
            </c:extLst>
          </c:dPt>
          <c:dPt>
            <c:idx val="7"/>
            <c:invertIfNegative val="0"/>
            <c:bubble3D val="0"/>
            <c:spPr>
              <a:solidFill>
                <a:srgbClr val="5370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4A7-45CF-9389-A3103EBFFB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da-DK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'Ark1'!$A$2:$A$9</c:f>
              <c:strCache>
                <c:ptCount val="8"/>
                <c:pt idx="0">
                  <c:v>SF</c:v>
                </c:pt>
                <c:pt idx="1">
                  <c:v>RV</c:v>
                </c:pt>
                <c:pt idx="2">
                  <c:v>K</c:v>
                </c:pt>
                <c:pt idx="3">
                  <c:v>EL</c:v>
                </c:pt>
                <c:pt idx="4">
                  <c:v>AL</c:v>
                </c:pt>
                <c:pt idx="5">
                  <c:v>LA</c:v>
                </c:pt>
                <c:pt idx="6">
                  <c:v>DF</c:v>
                </c:pt>
                <c:pt idx="7">
                  <c:v>DD</c:v>
                </c:pt>
              </c:strCache>
            </c:strRef>
          </c:cat>
          <c:val>
            <c:numRef>
              <c:f>'Ark1'!$B$2:$B$9</c:f>
              <c:numCache>
                <c:formatCode>General</c:formatCode>
                <c:ptCount val="8"/>
                <c:pt idx="0">
                  <c:v>37</c:v>
                </c:pt>
                <c:pt idx="1">
                  <c:v>36</c:v>
                </c:pt>
                <c:pt idx="2">
                  <c:v>33</c:v>
                </c:pt>
                <c:pt idx="3">
                  <c:v>29</c:v>
                </c:pt>
                <c:pt idx="4">
                  <c:v>24</c:v>
                </c:pt>
                <c:pt idx="5">
                  <c:v>23</c:v>
                </c:pt>
                <c:pt idx="6">
                  <c:v>21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4A7-45CF-9389-A3103EBFFB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78802752"/>
        <c:axId val="417202424"/>
      </c:barChart>
      <c:catAx>
        <c:axId val="77880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da-DK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17202424"/>
        <c:crosses val="autoZero"/>
        <c:auto val="1"/>
        <c:lblAlgn val="ctr"/>
        <c:lblOffset val="100"/>
        <c:noMultiLvlLbl val="0"/>
      </c:catAx>
      <c:valAx>
        <c:axId val="417202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880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da-DK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BF02D6-EBC2-42B3-A919-D2AE4A04AF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DEBA749-5B40-457B-9E41-144B94B829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9C84615-8134-4873-A150-E6D2978E3D17}" type="datetimeFigureOut">
              <a:rPr lang="da-DK" smtClean="0"/>
              <a:t>12-09-2025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15A85D-F856-4BBA-93C6-E41AD88CA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FDC66B2-819F-495A-99BE-733A68188F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1F54710-B8B5-47B2-ABB7-8390230662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879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355A69E-0110-B945-9235-A3A04FAB5872}" type="datetimeFigureOut">
              <a:rPr lang="da-DK" smtClean="0"/>
              <a:t>12-09-2025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3F12E92-A38C-4C4E-9722-1609F4E6F9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989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0501FA3-0C1E-2795-01E9-4E6067770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2219104"/>
            <a:ext cx="7200000" cy="252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titel (to til </a:t>
            </a:r>
            <a:br>
              <a:rPr lang="da-DK" dirty="0"/>
            </a:br>
            <a:r>
              <a:rPr lang="da-DK" dirty="0"/>
              <a:t>tre linjer)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5044998"/>
            <a:ext cx="6480000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en undertitel (maks. én. linje)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5D55C7F-9D39-08B6-1276-23455323C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710893"/>
            <a:ext cx="3600000" cy="15234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skrive en dato, sted, begivenhed eller lign.</a:t>
            </a:r>
          </a:p>
        </p:txBody>
      </p:sp>
    </p:spTree>
    <p:extLst>
      <p:ext uri="{BB962C8B-B14F-4D97-AF65-F5344CB8AC3E}">
        <p14:creationId xmlns:p14="http://schemas.microsoft.com/office/powerpoint/2010/main" val="1134504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38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0501FA3-0C1E-2795-01E9-4E6067770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2219104"/>
            <a:ext cx="7200000" cy="252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titel (to til </a:t>
            </a:r>
            <a:br>
              <a:rPr lang="da-DK" dirty="0"/>
            </a:br>
            <a:r>
              <a:rPr lang="da-DK" dirty="0"/>
              <a:t>tre linjer)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5044998"/>
            <a:ext cx="6480000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en undertitel (maks. én. linje)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5D55C7F-9D39-08B6-1276-23455323C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710893"/>
            <a:ext cx="3600000" cy="15234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skrive en dato, sted, begivenhed eller lign.</a:t>
            </a:r>
          </a:p>
        </p:txBody>
      </p:sp>
    </p:spTree>
    <p:extLst>
      <p:ext uri="{BB962C8B-B14F-4D97-AF65-F5344CB8AC3E}">
        <p14:creationId xmlns:p14="http://schemas.microsoft.com/office/powerpoint/2010/main" val="3329425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B94E14A-E1EC-ECEF-7A74-636CDABDD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2219104"/>
            <a:ext cx="7200000" cy="252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titel (to til </a:t>
            </a:r>
            <a:br>
              <a:rPr lang="da-DK" dirty="0"/>
            </a:br>
            <a:r>
              <a:rPr lang="da-DK" dirty="0"/>
              <a:t>tre linjer)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5044998"/>
            <a:ext cx="6480000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en undertitel (maks. én. linje)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5D55C7F-9D39-08B6-1276-23455323C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710893"/>
            <a:ext cx="3600000" cy="15234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skrive en dato, sted, begivenhed eller lign.</a:t>
            </a:r>
          </a:p>
        </p:txBody>
      </p:sp>
    </p:spTree>
    <p:extLst>
      <p:ext uri="{BB962C8B-B14F-4D97-AF65-F5344CB8AC3E}">
        <p14:creationId xmlns:p14="http://schemas.microsoft.com/office/powerpoint/2010/main" val="2955834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A9E0FED-FE40-C740-D78B-570C85258D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4150577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BBFB361-4C7D-3C7F-EF18-56BE57933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442335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C91789B-22F6-4267-CC8A-7F763535F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43589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156A2A6-13F4-30EA-F204-F67326E7F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28" y="339953"/>
            <a:ext cx="7200000" cy="72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en lang overskrift på hele to meget lange linjer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1909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9337056-0E3F-0947-6DE5-07CC9D98B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28" y="340409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en overskrift (maks. én linje)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16BE1E2D-05B5-6091-A04E-D7BBE44825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428" y="742552"/>
            <a:ext cx="67818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skrive en underoverskrift (maks. én linje)</a:t>
            </a:r>
          </a:p>
        </p:txBody>
      </p:sp>
    </p:spTree>
    <p:extLst>
      <p:ext uri="{BB962C8B-B14F-4D97-AF65-F5344CB8AC3E}">
        <p14:creationId xmlns:p14="http://schemas.microsoft.com/office/powerpoint/2010/main" val="272546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F169B3C-1A8A-82BE-8580-08994BD2F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47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med større arbejdsområ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23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3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B94E14A-E1EC-ECEF-7A74-636CDABDD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2219104"/>
            <a:ext cx="7200000" cy="252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titel (to til </a:t>
            </a:r>
            <a:br>
              <a:rPr lang="da-DK" dirty="0"/>
            </a:br>
            <a:r>
              <a:rPr lang="da-DK" dirty="0"/>
              <a:t>tre linjer)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5044998"/>
            <a:ext cx="6480000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en undertitel (maks. én. linje)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5D55C7F-9D39-08B6-1276-23455323C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710893"/>
            <a:ext cx="3600000" cy="15234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skrive en dato, sted, begivenhed eller lign.</a:t>
            </a:r>
          </a:p>
        </p:txBody>
      </p:sp>
    </p:spTree>
    <p:extLst>
      <p:ext uri="{BB962C8B-B14F-4D97-AF65-F5344CB8AC3E}">
        <p14:creationId xmlns:p14="http://schemas.microsoft.com/office/powerpoint/2010/main" val="56613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A9E0FED-FE40-C740-D78B-570C85258D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826482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BBFB361-4C7D-3C7F-EF18-56BE57933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399231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C91789B-22F6-4267-CC8A-7F763535F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513400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156A2A6-13F4-30EA-F204-F67326E7F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28" y="339953"/>
            <a:ext cx="7200000" cy="72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en lang overskrift på hele to meget lange linjer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484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9337056-0E3F-0947-6DE5-07CC9D98B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28" y="340409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en overskrift (maks. én linje)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16BE1E2D-05B5-6091-A04E-D7BBE44825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428" y="742552"/>
            <a:ext cx="67818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skrive en underoverskrift (maks. én linje)</a:t>
            </a:r>
          </a:p>
        </p:txBody>
      </p:sp>
    </p:spTree>
    <p:extLst>
      <p:ext uri="{BB962C8B-B14F-4D97-AF65-F5344CB8AC3E}">
        <p14:creationId xmlns:p14="http://schemas.microsoft.com/office/powerpoint/2010/main" val="59186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F169B3C-1A8A-82BE-8580-08994BD2F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med større arbejdsområ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934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3" userDrawn="1">
          <p15:clr>
            <a:srgbClr val="FBAE40"/>
          </p15:clr>
        </p15:guide>
        <p15:guide id="2" pos="5647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420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27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0AFF70-F399-A143-B70E-04639D40791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88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6" r:id="rId3"/>
    <p:sldLayoutId id="2147483677" r:id="rId4"/>
    <p:sldLayoutId id="2147483678" r:id="rId5"/>
    <p:sldLayoutId id="2147483674" r:id="rId6"/>
    <p:sldLayoutId id="2147483666" r:id="rId7"/>
    <p:sldLayoutId id="2147483667" r:id="rId8"/>
    <p:sldLayoutId id="214748367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5" pos="5556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102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27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0AFF70-F399-A143-B70E-04639D40791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088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3" orient="horz" pos="4110">
          <p15:clr>
            <a:srgbClr val="F26B43"/>
          </p15:clr>
        </p15:guide>
        <p15:guide id="5" pos="5556">
          <p15:clr>
            <a:srgbClr val="F26B43"/>
          </p15:clr>
        </p15:guide>
        <p15:guide id="6" pos="20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10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19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12CE9D0-2BFF-4635-8EE6-A523F840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548" y="6019498"/>
            <a:ext cx="2020341" cy="69097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2192852-D309-49E6-AE5B-259B388E683E}"/>
              </a:ext>
            </a:extLst>
          </p:cNvPr>
          <p:cNvSpPr txBox="1">
            <a:spLocks/>
          </p:cNvSpPr>
          <p:nvPr/>
        </p:nvSpPr>
        <p:spPr>
          <a:xfrm>
            <a:off x="317272" y="1114606"/>
            <a:ext cx="8858249" cy="23876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0" kern="120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Grøn omstilling</a:t>
            </a:r>
            <a:endParaRPr kumimoji="0" lang="da-DK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5905C7E8-E23D-4EFA-A598-D94298418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" y="3968750"/>
            <a:ext cx="6372225" cy="126047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0" dirty="0"/>
              <a:t>Parlamentarisk status pr. 1. maj 2025</a:t>
            </a:r>
            <a:br>
              <a:rPr lang="da-DK" b="0"/>
            </a:br>
            <a:br>
              <a:rPr lang="da-DK" b="0" dirty="0"/>
            </a:br>
            <a:br>
              <a:rPr lang="da-DK" b="0" dirty="0"/>
            </a:br>
            <a:endParaRPr lang="da-DK" b="0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557EA98D-0D61-4323-91A6-1486BEB52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946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752CD-5287-4281-8B5A-3EA18A68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Grøn omstilling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3C7DE1B-8A45-4C9E-888A-9DE2D1632C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427" y="742552"/>
            <a:ext cx="8296737" cy="288000"/>
          </a:xfrm>
        </p:spPr>
        <p:txBody>
          <a:bodyPr/>
          <a:lstStyle/>
          <a:p>
            <a:r>
              <a:rPr lang="da-DK" dirty="0"/>
              <a:t>Ambitiøse mål realiseres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818D457-2878-4CA3-9078-0F8FFB0099D5}"/>
              </a:ext>
            </a:extLst>
          </p:cNvPr>
          <p:cNvSpPr/>
          <p:nvPr/>
        </p:nvSpPr>
        <p:spPr>
          <a:xfrm>
            <a:off x="315793" y="1628775"/>
            <a:ext cx="4315053" cy="4572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algn="l"/>
            <a:endParaRPr lang="da-DK" sz="1100" dirty="0">
              <a:solidFill>
                <a:schemeClr val="tx1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BE36EE5-8CEB-4358-8DBD-619DF5786387}"/>
              </a:ext>
            </a:extLst>
          </p:cNvPr>
          <p:cNvSpPr txBox="1"/>
          <p:nvPr/>
        </p:nvSpPr>
        <p:spPr>
          <a:xfrm>
            <a:off x="1852348" y="2028531"/>
            <a:ext cx="11001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3200" b="1" dirty="0"/>
              <a:t>37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A1B6ED4-89BE-42A0-A4B8-82761E3BBBFF}"/>
              </a:ext>
            </a:extLst>
          </p:cNvPr>
          <p:cNvSpPr txBox="1"/>
          <p:nvPr/>
        </p:nvSpPr>
        <p:spPr>
          <a:xfrm>
            <a:off x="1724489" y="2558104"/>
            <a:ext cx="1350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dirty="0"/>
              <a:t>AFTALER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9788F791-202A-45FC-82E6-F330B93F2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246" y="3449340"/>
            <a:ext cx="265014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defTabSz="914412" fontAlgn="base">
              <a:spcBef>
                <a:spcPts val="720"/>
              </a:spcBef>
              <a:spcAft>
                <a:spcPct val="0"/>
              </a:spcAft>
              <a:defRPr/>
            </a:pPr>
            <a:r>
              <a:rPr lang="da-DK" sz="1100" b="1" kern="0" dirty="0">
                <a:latin typeface="Arial Black" panose="020B0604020202020204" pitchFamily="34" charset="0"/>
                <a:cs typeface="Arial Black" panose="020B0604020202020204" pitchFamily="34" charset="0"/>
                <a:sym typeface="Verdana"/>
              </a:rPr>
              <a:t>Partiernes tilslutning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FC7124-0A7F-467E-9428-55F47B0B936B}"/>
              </a:ext>
            </a:extLst>
          </p:cNvPr>
          <p:cNvSpPr/>
          <p:nvPr/>
        </p:nvSpPr>
        <p:spPr>
          <a:xfrm>
            <a:off x="4687213" y="3940649"/>
            <a:ext cx="4140994" cy="22556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BACA932-3B8B-46BC-9105-AEC0A330FAA8}"/>
              </a:ext>
            </a:extLst>
          </p:cNvPr>
          <p:cNvSpPr/>
          <p:nvPr/>
        </p:nvSpPr>
        <p:spPr>
          <a:xfrm>
            <a:off x="4679156" y="1628775"/>
            <a:ext cx="4140994" cy="22556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D7C0AAB0-DD24-4525-A8A4-2096524CE3D2}"/>
              </a:ext>
            </a:extLst>
          </p:cNvPr>
          <p:cNvSpPr txBox="1"/>
          <p:nvPr/>
        </p:nvSpPr>
        <p:spPr>
          <a:xfrm>
            <a:off x="6502909" y="2684146"/>
            <a:ext cx="188405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100" dirty="0"/>
              <a:t>34 ud af 37 aftaler, svarende til 92 pct., er indgået med partier fra begge sider af den politiske midte. </a:t>
            </a:r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5CB2CDAD-00CC-4EC0-BDCF-B10B3C9D5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371147"/>
              </p:ext>
            </p:extLst>
          </p:nvPr>
        </p:nvGraphicFramePr>
        <p:xfrm>
          <a:off x="4958181" y="1885732"/>
          <a:ext cx="1353995" cy="1732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Rektangel 28">
            <a:extLst>
              <a:ext uri="{FF2B5EF4-FFF2-40B4-BE49-F238E27FC236}">
                <a16:creationId xmlns:a16="http://schemas.microsoft.com/office/drawing/2014/main" id="{E2046493-16DD-4304-8B18-A800F437E48F}"/>
              </a:ext>
            </a:extLst>
          </p:cNvPr>
          <p:cNvSpPr/>
          <p:nvPr/>
        </p:nvSpPr>
        <p:spPr>
          <a:xfrm>
            <a:off x="6326308" y="2028223"/>
            <a:ext cx="2006658" cy="1421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92 pct.</a:t>
            </a:r>
          </a:p>
        </p:txBody>
      </p:sp>
      <p:sp>
        <p:nvSpPr>
          <p:cNvPr id="30" name="Pladsholder til slidenummer 29">
            <a:extLst>
              <a:ext uri="{FF2B5EF4-FFF2-40B4-BE49-F238E27FC236}">
                <a16:creationId xmlns:a16="http://schemas.microsoft.com/office/drawing/2014/main" id="{D699A771-6B13-4976-A806-3A909C77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2</a:t>
            </a:fld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C9E3091-93B6-429B-9E53-5670524E1680}"/>
              </a:ext>
            </a:extLst>
          </p:cNvPr>
          <p:cNvSpPr/>
          <p:nvPr/>
        </p:nvSpPr>
        <p:spPr>
          <a:xfrm>
            <a:off x="276177" y="6270883"/>
            <a:ext cx="8454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Anm</a:t>
            </a:r>
            <a:r>
              <a:rPr lang="da-DK" sz="800" dirty="0">
                <a:solidFill>
                  <a:srgbClr val="000000"/>
                </a:solidFill>
                <a:latin typeface="Arial" panose="020B0604020202020204" pitchFamily="34" charset="0"/>
              </a:rPr>
              <a:t>.: Opgørelsen omfatter som udgangspunkt aftaler mellem regeringen og partier i Folketinget, hvor der er offentliggjort en aftaletekst – herunder stemmeaftaler og aftaler, der udmønter og justerer eksisterende politiske forlig. </a:t>
            </a:r>
            <a:r>
              <a:rPr lang="da-DK" sz="800">
                <a:solidFill>
                  <a:srgbClr val="000000"/>
                </a:solidFill>
                <a:latin typeface="Arial" panose="020B0604020202020204" pitchFamily="34" charset="0"/>
              </a:rPr>
              <a:t>Opgørelsen er baseret på ministeriernes indmelding af aftaler.</a:t>
            </a:r>
            <a:r>
              <a:rPr lang="da-DK" sz="800">
                <a:latin typeface="Arial" panose="020B0604020202020204" pitchFamily="34" charset="0"/>
              </a:rPr>
              <a:t>. </a:t>
            </a:r>
            <a:r>
              <a:rPr lang="da-DK" sz="800" dirty="0">
                <a:latin typeface="Arial" panose="020B0604020202020204" pitchFamily="34" charset="0"/>
              </a:rPr>
              <a:t>Det bemærkes, at der kan være politiske aftaler, som indeholder delelementer vedr. grøn omstilling, der ikke fremgår af oversigten.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B1C4712-5664-47CA-BAD2-8EC5DCB406A7}"/>
              </a:ext>
            </a:extLst>
          </p:cNvPr>
          <p:cNvSpPr/>
          <p:nvPr/>
        </p:nvSpPr>
        <p:spPr>
          <a:xfrm>
            <a:off x="5494168" y="4482792"/>
            <a:ext cx="2698534" cy="116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3128E8E-1D75-4A23-A426-274761D83CB1}"/>
              </a:ext>
            </a:extLst>
          </p:cNvPr>
          <p:cNvSpPr/>
          <p:nvPr/>
        </p:nvSpPr>
        <p:spPr>
          <a:xfrm>
            <a:off x="5177836" y="4276553"/>
            <a:ext cx="396000" cy="396000"/>
          </a:xfrm>
          <a:prstGeom prst="rect">
            <a:avLst/>
          </a:prstGeom>
          <a:solidFill>
            <a:srgbClr val="719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10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1FBDBA0-D636-49AD-B29C-D9CED2DA23CC}"/>
              </a:ext>
            </a:extLst>
          </p:cNvPr>
          <p:cNvSpPr/>
          <p:nvPr/>
        </p:nvSpPr>
        <p:spPr>
          <a:xfrm>
            <a:off x="5618626" y="4276553"/>
            <a:ext cx="396000" cy="396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EL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1433D26-6EB3-463F-9917-910CA3915503}"/>
              </a:ext>
            </a:extLst>
          </p:cNvPr>
          <p:cNvSpPr/>
          <p:nvPr/>
        </p:nvSpPr>
        <p:spPr>
          <a:xfrm>
            <a:off x="5618626" y="4704150"/>
            <a:ext cx="396000" cy="396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2D7A7C3-951A-42EC-B050-770600732887}"/>
              </a:ext>
            </a:extLst>
          </p:cNvPr>
          <p:cNvSpPr/>
          <p:nvPr/>
        </p:nvSpPr>
        <p:spPr>
          <a:xfrm>
            <a:off x="5177836" y="4705632"/>
            <a:ext cx="396000" cy="396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RV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0079405-5757-4E49-9B1D-8D27A3086B59}"/>
              </a:ext>
            </a:extLst>
          </p:cNvPr>
          <p:cNvSpPr/>
          <p:nvPr/>
        </p:nvSpPr>
        <p:spPr>
          <a:xfrm>
            <a:off x="5177836" y="5134711"/>
            <a:ext cx="396000" cy="396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DD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4FAF605-9DC8-4C9C-84E5-14F3B27EB090}"/>
              </a:ext>
            </a:extLst>
          </p:cNvPr>
          <p:cNvSpPr/>
          <p:nvPr/>
        </p:nvSpPr>
        <p:spPr>
          <a:xfrm>
            <a:off x="5618626" y="5131747"/>
            <a:ext cx="396000" cy="396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LA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3874A6F-5DDE-4EFC-8074-46F76E3B2C3F}"/>
              </a:ext>
            </a:extLst>
          </p:cNvPr>
          <p:cNvSpPr/>
          <p:nvPr/>
        </p:nvSpPr>
        <p:spPr>
          <a:xfrm>
            <a:off x="5177836" y="5563789"/>
            <a:ext cx="396000" cy="396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86E4A151-CF1F-4C17-968F-E4446822449E}"/>
              </a:ext>
            </a:extLst>
          </p:cNvPr>
          <p:cNvSpPr/>
          <p:nvPr/>
        </p:nvSpPr>
        <p:spPr>
          <a:xfrm>
            <a:off x="5618626" y="5559345"/>
            <a:ext cx="396000" cy="396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1000" dirty="0">
                <a:solidFill>
                  <a:schemeClr val="tx1"/>
                </a:solidFill>
              </a:rPr>
              <a:t>DF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CA140F44-C5A4-4092-BCB7-680F28507393}"/>
              </a:ext>
            </a:extLst>
          </p:cNvPr>
          <p:cNvSpPr/>
          <p:nvPr/>
        </p:nvSpPr>
        <p:spPr>
          <a:xfrm>
            <a:off x="6447458" y="4728568"/>
            <a:ext cx="108000" cy="252000"/>
          </a:xfrm>
          <a:prstGeom prst="rect">
            <a:avLst/>
          </a:prstGeom>
          <a:solidFill>
            <a:srgbClr val="719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82878389-8E18-46FA-92AE-81D971FB7374}"/>
              </a:ext>
            </a:extLst>
          </p:cNvPr>
          <p:cNvSpPr txBox="1"/>
          <p:nvPr/>
        </p:nvSpPr>
        <p:spPr>
          <a:xfrm>
            <a:off x="6669569" y="4708351"/>
            <a:ext cx="17347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900" dirty="0"/>
              <a:t>Parti er med i alle aftaler på området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90368C66-ABC8-46AF-B6A1-4E359E0B7D6B}"/>
              </a:ext>
            </a:extLst>
          </p:cNvPr>
          <p:cNvSpPr txBox="1"/>
          <p:nvPr/>
        </p:nvSpPr>
        <p:spPr>
          <a:xfrm>
            <a:off x="6669569" y="5250748"/>
            <a:ext cx="16236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900" dirty="0"/>
              <a:t>Parti er med i en </a:t>
            </a:r>
            <a:r>
              <a:rPr lang="da-DK" sz="900"/>
              <a:t>delmængde </a:t>
            </a:r>
            <a:br>
              <a:rPr lang="da-DK" sz="900"/>
            </a:br>
            <a:r>
              <a:rPr lang="da-DK" sz="900"/>
              <a:t>af </a:t>
            </a:r>
            <a:r>
              <a:rPr lang="da-DK" sz="900" dirty="0"/>
              <a:t>aftaler på området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C8BCB02-A22F-4B69-ACC2-7E331DB30028}"/>
              </a:ext>
            </a:extLst>
          </p:cNvPr>
          <p:cNvSpPr/>
          <p:nvPr/>
        </p:nvSpPr>
        <p:spPr>
          <a:xfrm>
            <a:off x="6447458" y="5263247"/>
            <a:ext cx="108000" cy="252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endParaRPr lang="da-DK" sz="1000" dirty="0">
              <a:solidFill>
                <a:schemeClr val="bg1"/>
              </a:solidFill>
            </a:endParaRP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44499CB4-F104-436C-92EA-EEEC7BBDE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235939"/>
              </p:ext>
            </p:extLst>
          </p:nvPr>
        </p:nvGraphicFramePr>
        <p:xfrm>
          <a:off x="739692" y="3721608"/>
          <a:ext cx="3465576" cy="222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923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EA6DD-F8A9-4401-9551-E28B77AF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Baggrund: Aftaler om grøn omstilling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A792297-A554-4F8F-8760-64F063B1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3</a:t>
            </a:fld>
            <a:endParaRPr lang="da-DK"/>
          </a:p>
        </p:txBody>
      </p:sp>
      <p:sp>
        <p:nvSpPr>
          <p:cNvPr id="60" name="Pladsholder til tekst 59">
            <a:extLst>
              <a:ext uri="{FF2B5EF4-FFF2-40B4-BE49-F238E27FC236}">
                <a16:creationId xmlns:a16="http://schemas.microsoft.com/office/drawing/2014/main" id="{D4019D2F-C9D5-4D0D-8604-01153FD920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Side 1/2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B2B770E-AD0D-4E05-BD37-8F4DC92C0657}"/>
              </a:ext>
            </a:extLst>
          </p:cNvPr>
          <p:cNvSpPr/>
          <p:nvPr/>
        </p:nvSpPr>
        <p:spPr>
          <a:xfrm>
            <a:off x="323850" y="1849139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Ny aftale om kilometerbaseret vejafgift for lastbiler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D27B46E-AC67-4B49-8179-867D2437FE04}"/>
              </a:ext>
            </a:extLst>
          </p:cNvPr>
          <p:cNvSpPr/>
          <p:nvPr/>
        </p:nvSpPr>
        <p:spPr>
          <a:xfrm>
            <a:off x="323850" y="2120395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fastsættelse af energiafgrødegrænsen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95088A2-4A68-49E8-BC98-788F1E6E85CB}"/>
              </a:ext>
            </a:extLst>
          </p:cNvPr>
          <p:cNvSpPr/>
          <p:nvPr/>
        </p:nvSpPr>
        <p:spPr>
          <a:xfrm>
            <a:off x="323850" y="2391651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Tillægsaftale om national strategi for bæredygtigt byggeri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7133E3F-E9C3-4A9B-BC6C-C4E26632D013}"/>
              </a:ext>
            </a:extLst>
          </p:cNvPr>
          <p:cNvSpPr/>
          <p:nvPr/>
        </p:nvSpPr>
        <p:spPr>
          <a:xfrm>
            <a:off x="5708881" y="1838842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789B537-7D09-476F-A246-183245D941B1}"/>
              </a:ext>
            </a:extLst>
          </p:cNvPr>
          <p:cNvSpPr/>
          <p:nvPr/>
        </p:nvSpPr>
        <p:spPr>
          <a:xfrm>
            <a:off x="6097736" y="1838842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F9250EF-DDE0-478E-A5EA-FE3691464698}"/>
              </a:ext>
            </a:extLst>
          </p:cNvPr>
          <p:cNvSpPr/>
          <p:nvPr/>
        </p:nvSpPr>
        <p:spPr>
          <a:xfrm>
            <a:off x="6486593" y="1838842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0119A10-A6DF-4328-BBD4-9DA28D8314FD}"/>
              </a:ext>
            </a:extLst>
          </p:cNvPr>
          <p:cNvSpPr/>
          <p:nvPr/>
        </p:nvSpPr>
        <p:spPr>
          <a:xfrm>
            <a:off x="6888825" y="1838842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BF9EAE0E-E7AA-4E82-B111-626E51E8E3D1}"/>
              </a:ext>
            </a:extLst>
          </p:cNvPr>
          <p:cNvSpPr/>
          <p:nvPr/>
        </p:nvSpPr>
        <p:spPr>
          <a:xfrm>
            <a:off x="7277681" y="1838842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976AE867-959D-4E5C-9859-A7CDCE772D09}"/>
              </a:ext>
            </a:extLst>
          </p:cNvPr>
          <p:cNvSpPr/>
          <p:nvPr/>
        </p:nvSpPr>
        <p:spPr>
          <a:xfrm>
            <a:off x="7666537" y="1838842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FB134E70-9388-42D3-86A4-12C1490817D5}"/>
              </a:ext>
            </a:extLst>
          </p:cNvPr>
          <p:cNvSpPr/>
          <p:nvPr/>
        </p:nvSpPr>
        <p:spPr>
          <a:xfrm>
            <a:off x="8055393" y="1838842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K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477E7890-50B2-435C-904A-CBD1CC08B2D0}"/>
              </a:ext>
            </a:extLst>
          </p:cNvPr>
          <p:cNvSpPr/>
          <p:nvPr/>
        </p:nvSpPr>
        <p:spPr>
          <a:xfrm>
            <a:off x="8444248" y="1838842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14031EF-AF97-4914-89F4-AF1EECD36C31}"/>
              </a:ext>
            </a:extLst>
          </p:cNvPr>
          <p:cNvSpPr/>
          <p:nvPr/>
        </p:nvSpPr>
        <p:spPr>
          <a:xfrm>
            <a:off x="5708881" y="211074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122381A8-3A75-4050-8DA4-96F5FB99D284}"/>
              </a:ext>
            </a:extLst>
          </p:cNvPr>
          <p:cNvSpPr/>
          <p:nvPr/>
        </p:nvSpPr>
        <p:spPr>
          <a:xfrm>
            <a:off x="6097736" y="211074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A610739-8CE7-4658-BCB6-669B670E2C21}"/>
              </a:ext>
            </a:extLst>
          </p:cNvPr>
          <p:cNvSpPr/>
          <p:nvPr/>
        </p:nvSpPr>
        <p:spPr>
          <a:xfrm>
            <a:off x="6486593" y="211074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7AE7C88-D21C-4400-A4FF-E585E27AB535}"/>
              </a:ext>
            </a:extLst>
          </p:cNvPr>
          <p:cNvSpPr/>
          <p:nvPr/>
        </p:nvSpPr>
        <p:spPr>
          <a:xfrm>
            <a:off x="6888825" y="2110741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CA9D0B05-F3DD-4585-915D-C3643458CD11}"/>
              </a:ext>
            </a:extLst>
          </p:cNvPr>
          <p:cNvSpPr/>
          <p:nvPr/>
        </p:nvSpPr>
        <p:spPr>
          <a:xfrm>
            <a:off x="7277681" y="2110871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E2E5B9EB-13CD-4309-9252-DEBD70BFEB9D}"/>
              </a:ext>
            </a:extLst>
          </p:cNvPr>
          <p:cNvSpPr/>
          <p:nvPr/>
        </p:nvSpPr>
        <p:spPr>
          <a:xfrm>
            <a:off x="7666537" y="211074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63FFA79-FE65-4FB2-89F4-B7FAD1937B27}"/>
              </a:ext>
            </a:extLst>
          </p:cNvPr>
          <p:cNvSpPr/>
          <p:nvPr/>
        </p:nvSpPr>
        <p:spPr>
          <a:xfrm>
            <a:off x="8055393" y="211087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DE26CA99-42EE-4996-833F-A8439510EBFF}"/>
              </a:ext>
            </a:extLst>
          </p:cNvPr>
          <p:cNvSpPr/>
          <p:nvPr/>
        </p:nvSpPr>
        <p:spPr>
          <a:xfrm>
            <a:off x="8444248" y="211087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A837A51F-CC41-48A8-BFCE-BD9F08FB339C}"/>
              </a:ext>
            </a:extLst>
          </p:cNvPr>
          <p:cNvSpPr/>
          <p:nvPr/>
        </p:nvSpPr>
        <p:spPr>
          <a:xfrm>
            <a:off x="5708881" y="238264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64364519-187D-4A02-9712-35C5D94AC62D}"/>
              </a:ext>
            </a:extLst>
          </p:cNvPr>
          <p:cNvSpPr/>
          <p:nvPr/>
        </p:nvSpPr>
        <p:spPr>
          <a:xfrm>
            <a:off x="6097736" y="238264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8ACACF30-906C-475D-B378-B117C311CFE2}"/>
              </a:ext>
            </a:extLst>
          </p:cNvPr>
          <p:cNvSpPr/>
          <p:nvPr/>
        </p:nvSpPr>
        <p:spPr>
          <a:xfrm>
            <a:off x="6486593" y="238264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39208BA1-912C-419F-97FB-5751A2620975}"/>
              </a:ext>
            </a:extLst>
          </p:cNvPr>
          <p:cNvSpPr/>
          <p:nvPr/>
        </p:nvSpPr>
        <p:spPr>
          <a:xfrm>
            <a:off x="6888825" y="238264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03F38FDE-D704-4EDA-A1A8-35CD7562B2AE}"/>
              </a:ext>
            </a:extLst>
          </p:cNvPr>
          <p:cNvSpPr/>
          <p:nvPr/>
        </p:nvSpPr>
        <p:spPr>
          <a:xfrm>
            <a:off x="7277681" y="2382900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43579223-4D76-402E-BED4-B49D431E438B}"/>
              </a:ext>
            </a:extLst>
          </p:cNvPr>
          <p:cNvSpPr/>
          <p:nvPr/>
        </p:nvSpPr>
        <p:spPr>
          <a:xfrm>
            <a:off x="7666537" y="2382640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B853DCE8-A29B-4614-BD3F-76213C0BF6A0}"/>
              </a:ext>
            </a:extLst>
          </p:cNvPr>
          <p:cNvSpPr/>
          <p:nvPr/>
        </p:nvSpPr>
        <p:spPr>
          <a:xfrm>
            <a:off x="8055393" y="238290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6D20170D-09C3-4D0A-8FF0-423DE0B656D8}"/>
              </a:ext>
            </a:extLst>
          </p:cNvPr>
          <p:cNvSpPr/>
          <p:nvPr/>
        </p:nvSpPr>
        <p:spPr>
          <a:xfrm>
            <a:off x="8444248" y="238290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04CCC467-D67D-4B7B-84E6-F86DE4C6BF18}"/>
              </a:ext>
            </a:extLst>
          </p:cNvPr>
          <p:cNvSpPr/>
          <p:nvPr/>
        </p:nvSpPr>
        <p:spPr>
          <a:xfrm>
            <a:off x="323850" y="2662907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Mulighed for etablering af brintinfrastruktur 1. delaftale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78F8BE6A-AD5B-4ED9-8D07-D362AC702D8E}"/>
              </a:ext>
            </a:extLst>
          </p:cNvPr>
          <p:cNvSpPr/>
          <p:nvPr/>
        </p:nvSpPr>
        <p:spPr>
          <a:xfrm>
            <a:off x="5708881" y="265453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F2734771-79C8-429E-908A-C1C2DC388434}"/>
              </a:ext>
            </a:extLst>
          </p:cNvPr>
          <p:cNvSpPr/>
          <p:nvPr/>
        </p:nvSpPr>
        <p:spPr>
          <a:xfrm>
            <a:off x="6097736" y="265453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5D9E2D9A-F0F1-4267-953E-DF2B58F89877}"/>
              </a:ext>
            </a:extLst>
          </p:cNvPr>
          <p:cNvSpPr/>
          <p:nvPr/>
        </p:nvSpPr>
        <p:spPr>
          <a:xfrm>
            <a:off x="6486593" y="265453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14EBA016-CE23-49FA-9DC1-3BA8AE422282}"/>
              </a:ext>
            </a:extLst>
          </p:cNvPr>
          <p:cNvSpPr/>
          <p:nvPr/>
        </p:nvSpPr>
        <p:spPr>
          <a:xfrm>
            <a:off x="6888825" y="265453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4C1618A5-5B9D-4E08-8A26-CC43D446A68E}"/>
              </a:ext>
            </a:extLst>
          </p:cNvPr>
          <p:cNvSpPr/>
          <p:nvPr/>
        </p:nvSpPr>
        <p:spPr>
          <a:xfrm>
            <a:off x="7277681" y="2654929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49D139BF-FD37-459C-B5DB-6034D3CB23F7}"/>
              </a:ext>
            </a:extLst>
          </p:cNvPr>
          <p:cNvSpPr/>
          <p:nvPr/>
        </p:nvSpPr>
        <p:spPr>
          <a:xfrm>
            <a:off x="7666537" y="265453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CC5F95D1-2F56-4ECC-AB90-38DFE1BFC651}"/>
              </a:ext>
            </a:extLst>
          </p:cNvPr>
          <p:cNvSpPr/>
          <p:nvPr/>
        </p:nvSpPr>
        <p:spPr>
          <a:xfrm>
            <a:off x="8055393" y="265492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2D1B6457-D6DE-4C58-A54F-95BF5D0A92B3}"/>
              </a:ext>
            </a:extLst>
          </p:cNvPr>
          <p:cNvSpPr/>
          <p:nvPr/>
        </p:nvSpPr>
        <p:spPr>
          <a:xfrm>
            <a:off x="8444248" y="265492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14F6A29C-D5C9-4F23-89B3-48C783C67F9D}"/>
              </a:ext>
            </a:extLst>
          </p:cNvPr>
          <p:cNvSpPr/>
          <p:nvPr/>
        </p:nvSpPr>
        <p:spPr>
          <a:xfrm>
            <a:off x="323850" y="3205419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Danmarks Havplan 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5C24D21-753C-4D5D-A1C1-35C66EEB65B3}"/>
              </a:ext>
            </a:extLst>
          </p:cNvPr>
          <p:cNvSpPr/>
          <p:nvPr/>
        </p:nvSpPr>
        <p:spPr>
          <a:xfrm>
            <a:off x="323850" y="3476675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Udmøntning af delelement i aftale om Gode rammevilkår for forsøgsmøller (Høvsøre)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B7911456-2560-4694-B52B-943AD264D258}"/>
              </a:ext>
            </a:extLst>
          </p:cNvPr>
          <p:cNvSpPr/>
          <p:nvPr/>
        </p:nvSpPr>
        <p:spPr>
          <a:xfrm>
            <a:off x="5708881" y="3198337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DFEBF75-6122-4FBB-97FE-5148245A3135}"/>
              </a:ext>
            </a:extLst>
          </p:cNvPr>
          <p:cNvSpPr/>
          <p:nvPr/>
        </p:nvSpPr>
        <p:spPr>
          <a:xfrm>
            <a:off x="6097736" y="3198337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20AE3B5A-A2F0-49F1-A076-E3D7956C86D8}"/>
              </a:ext>
            </a:extLst>
          </p:cNvPr>
          <p:cNvSpPr/>
          <p:nvPr/>
        </p:nvSpPr>
        <p:spPr>
          <a:xfrm>
            <a:off x="6486593" y="3198337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84EAF832-5A37-43AB-962D-4C59A5F17512}"/>
              </a:ext>
            </a:extLst>
          </p:cNvPr>
          <p:cNvSpPr/>
          <p:nvPr/>
        </p:nvSpPr>
        <p:spPr>
          <a:xfrm>
            <a:off x="6888825" y="3198337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C57FB652-698B-423C-B8F4-975A54078561}"/>
              </a:ext>
            </a:extLst>
          </p:cNvPr>
          <p:cNvSpPr/>
          <p:nvPr/>
        </p:nvSpPr>
        <p:spPr>
          <a:xfrm>
            <a:off x="7277681" y="3198987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520ECD65-0036-405E-A2B0-315A659C5BAB}"/>
              </a:ext>
            </a:extLst>
          </p:cNvPr>
          <p:cNvSpPr/>
          <p:nvPr/>
        </p:nvSpPr>
        <p:spPr>
          <a:xfrm>
            <a:off x="7666537" y="3198337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D151D8E5-6FE2-4454-B373-7234DD504C0A}"/>
              </a:ext>
            </a:extLst>
          </p:cNvPr>
          <p:cNvSpPr/>
          <p:nvPr/>
        </p:nvSpPr>
        <p:spPr>
          <a:xfrm>
            <a:off x="8055393" y="3198987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6067F0AA-7B7F-4E56-A1B1-EB739E1E5BB9}"/>
              </a:ext>
            </a:extLst>
          </p:cNvPr>
          <p:cNvSpPr/>
          <p:nvPr/>
        </p:nvSpPr>
        <p:spPr>
          <a:xfrm>
            <a:off x="8444248" y="3198987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A2F55654-21F1-4DE1-9654-EFA7F9D89687}"/>
              </a:ext>
            </a:extLst>
          </p:cNvPr>
          <p:cNvSpPr/>
          <p:nvPr/>
        </p:nvSpPr>
        <p:spPr>
          <a:xfrm>
            <a:off x="5708881" y="3470236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02372DEA-4028-4B8D-807E-5341C660A623}"/>
              </a:ext>
            </a:extLst>
          </p:cNvPr>
          <p:cNvSpPr/>
          <p:nvPr/>
        </p:nvSpPr>
        <p:spPr>
          <a:xfrm>
            <a:off x="6097736" y="3470236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3D362160-4D62-45E5-871F-D9C69D57162A}"/>
              </a:ext>
            </a:extLst>
          </p:cNvPr>
          <p:cNvSpPr/>
          <p:nvPr/>
        </p:nvSpPr>
        <p:spPr>
          <a:xfrm>
            <a:off x="6486593" y="3470236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2524153-D4AB-47FD-B19B-D3FE08AA72B6}"/>
              </a:ext>
            </a:extLst>
          </p:cNvPr>
          <p:cNvSpPr/>
          <p:nvPr/>
        </p:nvSpPr>
        <p:spPr>
          <a:xfrm>
            <a:off x="6888825" y="3470236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2E967E89-38E4-4AE0-B244-E1A12D849F3E}"/>
              </a:ext>
            </a:extLst>
          </p:cNvPr>
          <p:cNvSpPr/>
          <p:nvPr/>
        </p:nvSpPr>
        <p:spPr>
          <a:xfrm>
            <a:off x="7277681" y="3471016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C8F728B6-A41A-43F2-B7FD-CB5BE6B5BB64}"/>
              </a:ext>
            </a:extLst>
          </p:cNvPr>
          <p:cNvSpPr/>
          <p:nvPr/>
        </p:nvSpPr>
        <p:spPr>
          <a:xfrm>
            <a:off x="7666537" y="3470236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180AA189-D034-4918-8296-486697D8B4F2}"/>
              </a:ext>
            </a:extLst>
          </p:cNvPr>
          <p:cNvSpPr/>
          <p:nvPr/>
        </p:nvSpPr>
        <p:spPr>
          <a:xfrm>
            <a:off x="8055393" y="3471016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69BBC6D2-8A79-42F5-A1BF-512054B18B13}"/>
              </a:ext>
            </a:extLst>
          </p:cNvPr>
          <p:cNvSpPr/>
          <p:nvPr/>
        </p:nvSpPr>
        <p:spPr>
          <a:xfrm>
            <a:off x="8444248" y="3471016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DA312414-32D9-408F-ABD2-39894DB57E89}"/>
              </a:ext>
            </a:extLst>
          </p:cNvPr>
          <p:cNvSpPr/>
          <p:nvPr/>
        </p:nvSpPr>
        <p:spPr>
          <a:xfrm>
            <a:off x="323850" y="2934163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Tillægsaftale om udbudsrammer for 6 GW havvind og Energiø Bornholm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FE1ADC2E-4966-4B49-BEFD-8502A9CA15E4}"/>
              </a:ext>
            </a:extLst>
          </p:cNvPr>
          <p:cNvSpPr/>
          <p:nvPr/>
        </p:nvSpPr>
        <p:spPr>
          <a:xfrm>
            <a:off x="5708881" y="292643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F984AE1C-056B-4701-9264-D5C0D98C1549}"/>
              </a:ext>
            </a:extLst>
          </p:cNvPr>
          <p:cNvSpPr/>
          <p:nvPr/>
        </p:nvSpPr>
        <p:spPr>
          <a:xfrm>
            <a:off x="6097736" y="292643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B1DC5C69-8C06-4F6A-9549-D57A72F460F8}"/>
              </a:ext>
            </a:extLst>
          </p:cNvPr>
          <p:cNvSpPr/>
          <p:nvPr/>
        </p:nvSpPr>
        <p:spPr>
          <a:xfrm>
            <a:off x="6486593" y="292643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086EDE2-BAB9-4CC8-B374-DF3FFEDD097E}"/>
              </a:ext>
            </a:extLst>
          </p:cNvPr>
          <p:cNvSpPr/>
          <p:nvPr/>
        </p:nvSpPr>
        <p:spPr>
          <a:xfrm>
            <a:off x="6888825" y="292643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7D84F0A8-03AB-4AFA-AC4F-53C87DEF3E57}"/>
              </a:ext>
            </a:extLst>
          </p:cNvPr>
          <p:cNvSpPr/>
          <p:nvPr/>
        </p:nvSpPr>
        <p:spPr>
          <a:xfrm>
            <a:off x="7277681" y="2926958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CD5D52F3-F168-4DC9-9986-656EC5625981}"/>
              </a:ext>
            </a:extLst>
          </p:cNvPr>
          <p:cNvSpPr/>
          <p:nvPr/>
        </p:nvSpPr>
        <p:spPr>
          <a:xfrm>
            <a:off x="7666537" y="292643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F7897F59-563A-4DE8-8EE9-912AD7C48027}"/>
              </a:ext>
            </a:extLst>
          </p:cNvPr>
          <p:cNvSpPr/>
          <p:nvPr/>
        </p:nvSpPr>
        <p:spPr>
          <a:xfrm>
            <a:off x="8055393" y="292695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B642C599-F8F0-41A3-AC8C-CCA396BB5BBC}"/>
              </a:ext>
            </a:extLst>
          </p:cNvPr>
          <p:cNvSpPr/>
          <p:nvPr/>
        </p:nvSpPr>
        <p:spPr>
          <a:xfrm>
            <a:off x="8444248" y="292695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27375F60-EC19-4DC3-939A-EE0ADDFC2D07}"/>
              </a:ext>
            </a:extLst>
          </p:cNvPr>
          <p:cNvSpPr/>
          <p:nvPr/>
        </p:nvSpPr>
        <p:spPr>
          <a:xfrm>
            <a:off x="323850" y="4019187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Supplerende målrettet screening af områder for et tredje, nationalt testcenter for vindmøller </a:t>
            </a: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1530F909-DF36-420D-AF38-78360A3EB1E6}"/>
              </a:ext>
            </a:extLst>
          </p:cNvPr>
          <p:cNvSpPr/>
          <p:nvPr/>
        </p:nvSpPr>
        <p:spPr>
          <a:xfrm>
            <a:off x="323850" y="4569331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Klimaaftale om mere grøn energi fra sol og vind på land 2023 (rammevilkår vedr. VE på land)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B8F9E381-E1B3-4894-AE34-8791C2732618}"/>
              </a:ext>
            </a:extLst>
          </p:cNvPr>
          <p:cNvSpPr/>
          <p:nvPr/>
        </p:nvSpPr>
        <p:spPr>
          <a:xfrm>
            <a:off x="323850" y="4840587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grøn luftfart i Danmark </a:t>
            </a: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FD0466B3-3D94-4F37-AB57-571745933F78}"/>
              </a:ext>
            </a:extLst>
          </p:cNvPr>
          <p:cNvSpPr/>
          <p:nvPr/>
        </p:nvSpPr>
        <p:spPr>
          <a:xfrm>
            <a:off x="323850" y="5111843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igangsættelse af miljø- og habitatkonsekvensvurdering (Østerild Testcenter)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8C120E92-D1F4-4DCE-BB41-AF83B2A564A9}"/>
              </a:ext>
            </a:extLst>
          </p:cNvPr>
          <p:cNvSpPr/>
          <p:nvPr/>
        </p:nvSpPr>
        <p:spPr>
          <a:xfrm>
            <a:off x="323850" y="5383099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langsigtede rammevilkår for CO2-fangst i forsyningssektoren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0D7E1E94-9501-4B08-9663-0D1A7A2F1CB0}"/>
              </a:ext>
            </a:extLst>
          </p:cNvPr>
          <p:cNvSpPr/>
          <p:nvPr/>
        </p:nvSpPr>
        <p:spPr>
          <a:xfrm>
            <a:off x="323850" y="5654355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nulemissionszoner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531F2AD3-3D99-4E14-BFF3-0F298B93D244}"/>
              </a:ext>
            </a:extLst>
          </p:cNvPr>
          <p:cNvSpPr/>
          <p:nvPr/>
        </p:nvSpPr>
        <p:spPr>
          <a:xfrm>
            <a:off x="323850" y="5925611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udmøntning af omstillingsstøtten fra Grøn skattereform for industri mv.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D8CEFB6F-87EB-41F1-97BE-7211CB22B05A}"/>
              </a:ext>
            </a:extLst>
          </p:cNvPr>
          <p:cNvSpPr/>
          <p:nvPr/>
        </p:nvSpPr>
        <p:spPr>
          <a:xfrm>
            <a:off x="323850" y="6196867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nn-NO" sz="800">
                <a:solidFill>
                  <a:srgbClr val="000000"/>
                </a:solidFill>
              </a:rPr>
              <a:t>Økonomiske rammevilkår for brintinfrastruktur - 2. delaftale om rørbunden brintinfrastruktur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3D227A14-DC0A-4136-95DE-7A3C9655804E}"/>
              </a:ext>
            </a:extLst>
          </p:cNvPr>
          <p:cNvSpPr/>
          <p:nvPr/>
        </p:nvSpPr>
        <p:spPr>
          <a:xfrm>
            <a:off x="5708881" y="4014034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0C3317-34E9-4E64-8BF3-60C3233A21FA}"/>
              </a:ext>
            </a:extLst>
          </p:cNvPr>
          <p:cNvSpPr/>
          <p:nvPr/>
        </p:nvSpPr>
        <p:spPr>
          <a:xfrm>
            <a:off x="6097736" y="4014034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A168FDE7-183A-4207-953A-54858521DC1B}"/>
              </a:ext>
            </a:extLst>
          </p:cNvPr>
          <p:cNvSpPr/>
          <p:nvPr/>
        </p:nvSpPr>
        <p:spPr>
          <a:xfrm>
            <a:off x="6486593" y="4014034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8BA5F6BB-3B10-4C7B-B95B-CF5C309C02A4}"/>
              </a:ext>
            </a:extLst>
          </p:cNvPr>
          <p:cNvSpPr/>
          <p:nvPr/>
        </p:nvSpPr>
        <p:spPr>
          <a:xfrm>
            <a:off x="6888825" y="4014034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D18149B6-D1AB-4FB7-A41E-85F1E54B5C52}"/>
              </a:ext>
            </a:extLst>
          </p:cNvPr>
          <p:cNvSpPr/>
          <p:nvPr/>
        </p:nvSpPr>
        <p:spPr>
          <a:xfrm>
            <a:off x="7277681" y="4015074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12CD5B4F-3F95-4399-99D4-6CEC85BC0E35}"/>
              </a:ext>
            </a:extLst>
          </p:cNvPr>
          <p:cNvSpPr/>
          <p:nvPr/>
        </p:nvSpPr>
        <p:spPr>
          <a:xfrm>
            <a:off x="7666537" y="4014034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5039A1CB-4380-495F-91AF-F88DF724A388}"/>
              </a:ext>
            </a:extLst>
          </p:cNvPr>
          <p:cNvSpPr/>
          <p:nvPr/>
        </p:nvSpPr>
        <p:spPr>
          <a:xfrm>
            <a:off x="8055393" y="4015074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093DAA38-9698-4049-B676-4D984BA1000A}"/>
              </a:ext>
            </a:extLst>
          </p:cNvPr>
          <p:cNvSpPr/>
          <p:nvPr/>
        </p:nvSpPr>
        <p:spPr>
          <a:xfrm>
            <a:off x="8444248" y="4015074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D724553A-A417-4672-A251-0C3EFCD84DE1}"/>
              </a:ext>
            </a:extLst>
          </p:cNvPr>
          <p:cNvSpPr/>
          <p:nvPr/>
        </p:nvSpPr>
        <p:spPr>
          <a:xfrm>
            <a:off x="5708881" y="456482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E49F726D-A64E-44C9-9905-269B607616BA}"/>
              </a:ext>
            </a:extLst>
          </p:cNvPr>
          <p:cNvSpPr/>
          <p:nvPr/>
        </p:nvSpPr>
        <p:spPr>
          <a:xfrm>
            <a:off x="6097736" y="456482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96B0D5C1-C25F-4F84-8E5F-2B8FFA793562}"/>
              </a:ext>
            </a:extLst>
          </p:cNvPr>
          <p:cNvSpPr/>
          <p:nvPr/>
        </p:nvSpPr>
        <p:spPr>
          <a:xfrm>
            <a:off x="6486593" y="456482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77187C93-7353-4FAF-9F8A-A4A5B1E9B7AC}"/>
              </a:ext>
            </a:extLst>
          </p:cNvPr>
          <p:cNvSpPr/>
          <p:nvPr/>
        </p:nvSpPr>
        <p:spPr>
          <a:xfrm>
            <a:off x="6888825" y="456482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2BDF279B-A1BD-4ED0-A784-552D1326294D}"/>
              </a:ext>
            </a:extLst>
          </p:cNvPr>
          <p:cNvSpPr/>
          <p:nvPr/>
        </p:nvSpPr>
        <p:spPr>
          <a:xfrm>
            <a:off x="7277681" y="4565991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F0A06562-0607-49FE-A2E2-19E68F339DB8}"/>
              </a:ext>
            </a:extLst>
          </p:cNvPr>
          <p:cNvSpPr/>
          <p:nvPr/>
        </p:nvSpPr>
        <p:spPr>
          <a:xfrm>
            <a:off x="7666537" y="4564821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04" name="Rektangel 103">
            <a:extLst>
              <a:ext uri="{FF2B5EF4-FFF2-40B4-BE49-F238E27FC236}">
                <a16:creationId xmlns:a16="http://schemas.microsoft.com/office/drawing/2014/main" id="{CEB9EB50-D22D-419A-9A25-3D4BAF3D715B}"/>
              </a:ext>
            </a:extLst>
          </p:cNvPr>
          <p:cNvSpPr/>
          <p:nvPr/>
        </p:nvSpPr>
        <p:spPr>
          <a:xfrm>
            <a:off x="8055393" y="456599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05" name="Rektangel 104">
            <a:extLst>
              <a:ext uri="{FF2B5EF4-FFF2-40B4-BE49-F238E27FC236}">
                <a16:creationId xmlns:a16="http://schemas.microsoft.com/office/drawing/2014/main" id="{555E22F8-E20A-483B-9BC8-A64E092944C0}"/>
              </a:ext>
            </a:extLst>
          </p:cNvPr>
          <p:cNvSpPr/>
          <p:nvPr/>
        </p:nvSpPr>
        <p:spPr>
          <a:xfrm>
            <a:off x="8444248" y="4565991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06" name="Rektangel 105">
            <a:extLst>
              <a:ext uri="{FF2B5EF4-FFF2-40B4-BE49-F238E27FC236}">
                <a16:creationId xmlns:a16="http://schemas.microsoft.com/office/drawing/2014/main" id="{2B22CA58-507B-401B-BE53-F3B3B95B2F9F}"/>
              </a:ext>
            </a:extLst>
          </p:cNvPr>
          <p:cNvSpPr/>
          <p:nvPr/>
        </p:nvSpPr>
        <p:spPr>
          <a:xfrm>
            <a:off x="5708881" y="483672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07" name="Rektangel 106">
            <a:extLst>
              <a:ext uri="{FF2B5EF4-FFF2-40B4-BE49-F238E27FC236}">
                <a16:creationId xmlns:a16="http://schemas.microsoft.com/office/drawing/2014/main" id="{047E023D-6684-4D57-A2DB-BADF5840E048}"/>
              </a:ext>
            </a:extLst>
          </p:cNvPr>
          <p:cNvSpPr/>
          <p:nvPr/>
        </p:nvSpPr>
        <p:spPr>
          <a:xfrm>
            <a:off x="6097736" y="483672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08" name="Rektangel 107">
            <a:extLst>
              <a:ext uri="{FF2B5EF4-FFF2-40B4-BE49-F238E27FC236}">
                <a16:creationId xmlns:a16="http://schemas.microsoft.com/office/drawing/2014/main" id="{E28C44B1-2054-47DC-AD9D-31719B101834}"/>
              </a:ext>
            </a:extLst>
          </p:cNvPr>
          <p:cNvSpPr/>
          <p:nvPr/>
        </p:nvSpPr>
        <p:spPr>
          <a:xfrm>
            <a:off x="6486593" y="4836720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RV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C526CC4B-E703-47E2-B63D-3ECCF0E8784D}"/>
              </a:ext>
            </a:extLst>
          </p:cNvPr>
          <p:cNvSpPr/>
          <p:nvPr/>
        </p:nvSpPr>
        <p:spPr>
          <a:xfrm>
            <a:off x="6888825" y="4836720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110" name="Rektangel 109">
            <a:extLst>
              <a:ext uri="{FF2B5EF4-FFF2-40B4-BE49-F238E27FC236}">
                <a16:creationId xmlns:a16="http://schemas.microsoft.com/office/drawing/2014/main" id="{911718C3-7266-47ED-8A61-CB1A9503A34C}"/>
              </a:ext>
            </a:extLst>
          </p:cNvPr>
          <p:cNvSpPr/>
          <p:nvPr/>
        </p:nvSpPr>
        <p:spPr>
          <a:xfrm>
            <a:off x="7277681" y="4838020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35B35F96-02BC-48B2-910F-286252060003}"/>
              </a:ext>
            </a:extLst>
          </p:cNvPr>
          <p:cNvSpPr/>
          <p:nvPr/>
        </p:nvSpPr>
        <p:spPr>
          <a:xfrm>
            <a:off x="7666537" y="4836720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12" name="Rektangel 111">
            <a:extLst>
              <a:ext uri="{FF2B5EF4-FFF2-40B4-BE49-F238E27FC236}">
                <a16:creationId xmlns:a16="http://schemas.microsoft.com/office/drawing/2014/main" id="{46DC439F-B43A-4D45-B508-BDC665B3F1BA}"/>
              </a:ext>
            </a:extLst>
          </p:cNvPr>
          <p:cNvSpPr/>
          <p:nvPr/>
        </p:nvSpPr>
        <p:spPr>
          <a:xfrm>
            <a:off x="8055393" y="4838020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K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13" name="Rektangel 112">
            <a:extLst>
              <a:ext uri="{FF2B5EF4-FFF2-40B4-BE49-F238E27FC236}">
                <a16:creationId xmlns:a16="http://schemas.microsoft.com/office/drawing/2014/main" id="{D7E03226-4815-46EA-AFAE-2C7811B4BDDF}"/>
              </a:ext>
            </a:extLst>
          </p:cNvPr>
          <p:cNvSpPr/>
          <p:nvPr/>
        </p:nvSpPr>
        <p:spPr>
          <a:xfrm>
            <a:off x="8444248" y="4838020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14" name="Rektangel 113">
            <a:extLst>
              <a:ext uri="{FF2B5EF4-FFF2-40B4-BE49-F238E27FC236}">
                <a16:creationId xmlns:a16="http://schemas.microsoft.com/office/drawing/2014/main" id="{B2FD0455-0ED9-4D5F-B439-7DBFC5B79004}"/>
              </a:ext>
            </a:extLst>
          </p:cNvPr>
          <p:cNvSpPr/>
          <p:nvPr/>
        </p:nvSpPr>
        <p:spPr>
          <a:xfrm>
            <a:off x="5708881" y="510861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15" name="Rektangel 114">
            <a:extLst>
              <a:ext uri="{FF2B5EF4-FFF2-40B4-BE49-F238E27FC236}">
                <a16:creationId xmlns:a16="http://schemas.microsoft.com/office/drawing/2014/main" id="{24387A9A-60A0-49D7-ACFD-15DF0DA1E6D3}"/>
              </a:ext>
            </a:extLst>
          </p:cNvPr>
          <p:cNvSpPr/>
          <p:nvPr/>
        </p:nvSpPr>
        <p:spPr>
          <a:xfrm>
            <a:off x="6097736" y="5108619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16" name="Rektangel 115">
            <a:extLst>
              <a:ext uri="{FF2B5EF4-FFF2-40B4-BE49-F238E27FC236}">
                <a16:creationId xmlns:a16="http://schemas.microsoft.com/office/drawing/2014/main" id="{9254CEF5-0D26-4DC3-A7B3-AEFE8EA329D2}"/>
              </a:ext>
            </a:extLst>
          </p:cNvPr>
          <p:cNvSpPr/>
          <p:nvPr/>
        </p:nvSpPr>
        <p:spPr>
          <a:xfrm>
            <a:off x="6486593" y="510861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17" name="Rektangel 116">
            <a:extLst>
              <a:ext uri="{FF2B5EF4-FFF2-40B4-BE49-F238E27FC236}">
                <a16:creationId xmlns:a16="http://schemas.microsoft.com/office/drawing/2014/main" id="{9627EECE-601D-4903-9710-11F93E565787}"/>
              </a:ext>
            </a:extLst>
          </p:cNvPr>
          <p:cNvSpPr/>
          <p:nvPr/>
        </p:nvSpPr>
        <p:spPr>
          <a:xfrm>
            <a:off x="6888825" y="5108619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118" name="Rektangel 117">
            <a:extLst>
              <a:ext uri="{FF2B5EF4-FFF2-40B4-BE49-F238E27FC236}">
                <a16:creationId xmlns:a16="http://schemas.microsoft.com/office/drawing/2014/main" id="{1CFEAD98-BD80-44CB-87F5-E85ADC137B61}"/>
              </a:ext>
            </a:extLst>
          </p:cNvPr>
          <p:cNvSpPr/>
          <p:nvPr/>
        </p:nvSpPr>
        <p:spPr>
          <a:xfrm>
            <a:off x="7277681" y="5110049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19" name="Rektangel 118">
            <a:extLst>
              <a:ext uri="{FF2B5EF4-FFF2-40B4-BE49-F238E27FC236}">
                <a16:creationId xmlns:a16="http://schemas.microsoft.com/office/drawing/2014/main" id="{C8A08E78-A1E1-469B-B637-F481ADE26D7B}"/>
              </a:ext>
            </a:extLst>
          </p:cNvPr>
          <p:cNvSpPr/>
          <p:nvPr/>
        </p:nvSpPr>
        <p:spPr>
          <a:xfrm>
            <a:off x="7666537" y="510861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20" name="Rektangel 119">
            <a:extLst>
              <a:ext uri="{FF2B5EF4-FFF2-40B4-BE49-F238E27FC236}">
                <a16:creationId xmlns:a16="http://schemas.microsoft.com/office/drawing/2014/main" id="{9446C19C-5128-4D0B-BE9A-8BD84510CC36}"/>
              </a:ext>
            </a:extLst>
          </p:cNvPr>
          <p:cNvSpPr/>
          <p:nvPr/>
        </p:nvSpPr>
        <p:spPr>
          <a:xfrm>
            <a:off x="8055393" y="511004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21" name="Rektangel 120">
            <a:extLst>
              <a:ext uri="{FF2B5EF4-FFF2-40B4-BE49-F238E27FC236}">
                <a16:creationId xmlns:a16="http://schemas.microsoft.com/office/drawing/2014/main" id="{9E14643D-F375-48D8-AD11-CC7DB3B9BE5C}"/>
              </a:ext>
            </a:extLst>
          </p:cNvPr>
          <p:cNvSpPr/>
          <p:nvPr/>
        </p:nvSpPr>
        <p:spPr>
          <a:xfrm>
            <a:off x="8444248" y="511004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22" name="Rektangel 121">
            <a:extLst>
              <a:ext uri="{FF2B5EF4-FFF2-40B4-BE49-F238E27FC236}">
                <a16:creationId xmlns:a16="http://schemas.microsoft.com/office/drawing/2014/main" id="{2006C45E-DA77-4EA5-BCDF-EA31E9033FB5}"/>
              </a:ext>
            </a:extLst>
          </p:cNvPr>
          <p:cNvSpPr/>
          <p:nvPr/>
        </p:nvSpPr>
        <p:spPr>
          <a:xfrm>
            <a:off x="5708881" y="538051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ED2F42D2-4904-4054-A085-76F715A1F8C5}"/>
              </a:ext>
            </a:extLst>
          </p:cNvPr>
          <p:cNvSpPr/>
          <p:nvPr/>
        </p:nvSpPr>
        <p:spPr>
          <a:xfrm>
            <a:off x="6097736" y="538051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521BCFA4-82CF-40B6-A401-1E4D97BDA603}"/>
              </a:ext>
            </a:extLst>
          </p:cNvPr>
          <p:cNvSpPr/>
          <p:nvPr/>
        </p:nvSpPr>
        <p:spPr>
          <a:xfrm>
            <a:off x="6486593" y="538051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25" name="Rektangel 124">
            <a:extLst>
              <a:ext uri="{FF2B5EF4-FFF2-40B4-BE49-F238E27FC236}">
                <a16:creationId xmlns:a16="http://schemas.microsoft.com/office/drawing/2014/main" id="{F3C2FD9D-E73A-4654-BA1B-E20E99D8CF4C}"/>
              </a:ext>
            </a:extLst>
          </p:cNvPr>
          <p:cNvSpPr/>
          <p:nvPr/>
        </p:nvSpPr>
        <p:spPr>
          <a:xfrm>
            <a:off x="6888825" y="538051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26" name="Rektangel 125">
            <a:extLst>
              <a:ext uri="{FF2B5EF4-FFF2-40B4-BE49-F238E27FC236}">
                <a16:creationId xmlns:a16="http://schemas.microsoft.com/office/drawing/2014/main" id="{7C9CA46B-D7FE-49B9-B637-13999BC528A1}"/>
              </a:ext>
            </a:extLst>
          </p:cNvPr>
          <p:cNvSpPr/>
          <p:nvPr/>
        </p:nvSpPr>
        <p:spPr>
          <a:xfrm>
            <a:off x="7277681" y="5382078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720814B0-8D25-4535-ADC7-26602F4CAD38}"/>
              </a:ext>
            </a:extLst>
          </p:cNvPr>
          <p:cNvSpPr/>
          <p:nvPr/>
        </p:nvSpPr>
        <p:spPr>
          <a:xfrm>
            <a:off x="7666537" y="538051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28" name="Rektangel 127">
            <a:extLst>
              <a:ext uri="{FF2B5EF4-FFF2-40B4-BE49-F238E27FC236}">
                <a16:creationId xmlns:a16="http://schemas.microsoft.com/office/drawing/2014/main" id="{DFACA2D6-0D7E-4323-9931-2671D04CF3FE}"/>
              </a:ext>
            </a:extLst>
          </p:cNvPr>
          <p:cNvSpPr/>
          <p:nvPr/>
        </p:nvSpPr>
        <p:spPr>
          <a:xfrm>
            <a:off x="8055393" y="538207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29" name="Rektangel 128">
            <a:extLst>
              <a:ext uri="{FF2B5EF4-FFF2-40B4-BE49-F238E27FC236}">
                <a16:creationId xmlns:a16="http://schemas.microsoft.com/office/drawing/2014/main" id="{0915A6EA-8B13-4743-B3FA-CB3C7F3EC521}"/>
              </a:ext>
            </a:extLst>
          </p:cNvPr>
          <p:cNvSpPr/>
          <p:nvPr/>
        </p:nvSpPr>
        <p:spPr>
          <a:xfrm>
            <a:off x="8444248" y="538207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30" name="Rektangel 129">
            <a:extLst>
              <a:ext uri="{FF2B5EF4-FFF2-40B4-BE49-F238E27FC236}">
                <a16:creationId xmlns:a16="http://schemas.microsoft.com/office/drawing/2014/main" id="{1A44B772-3E4F-464E-B660-3718D63C24EC}"/>
              </a:ext>
            </a:extLst>
          </p:cNvPr>
          <p:cNvSpPr/>
          <p:nvPr/>
        </p:nvSpPr>
        <p:spPr>
          <a:xfrm>
            <a:off x="5708881" y="5652417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31" name="Rektangel 130">
            <a:extLst>
              <a:ext uri="{FF2B5EF4-FFF2-40B4-BE49-F238E27FC236}">
                <a16:creationId xmlns:a16="http://schemas.microsoft.com/office/drawing/2014/main" id="{6F0FDCE3-1B4E-4516-914C-8418EA93976A}"/>
              </a:ext>
            </a:extLst>
          </p:cNvPr>
          <p:cNvSpPr/>
          <p:nvPr/>
        </p:nvSpPr>
        <p:spPr>
          <a:xfrm>
            <a:off x="6097736" y="5652417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32" name="Rektangel 131">
            <a:extLst>
              <a:ext uri="{FF2B5EF4-FFF2-40B4-BE49-F238E27FC236}">
                <a16:creationId xmlns:a16="http://schemas.microsoft.com/office/drawing/2014/main" id="{A588FAC0-F443-4A27-AD80-31BDD29068ED}"/>
              </a:ext>
            </a:extLst>
          </p:cNvPr>
          <p:cNvSpPr/>
          <p:nvPr/>
        </p:nvSpPr>
        <p:spPr>
          <a:xfrm>
            <a:off x="6486593" y="5652417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33" name="Rektangel 132">
            <a:extLst>
              <a:ext uri="{FF2B5EF4-FFF2-40B4-BE49-F238E27FC236}">
                <a16:creationId xmlns:a16="http://schemas.microsoft.com/office/drawing/2014/main" id="{184979F0-F815-44B7-A06E-8E4ADAF58B5D}"/>
              </a:ext>
            </a:extLst>
          </p:cNvPr>
          <p:cNvSpPr/>
          <p:nvPr/>
        </p:nvSpPr>
        <p:spPr>
          <a:xfrm>
            <a:off x="6888825" y="5652417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34" name="Rektangel 133">
            <a:extLst>
              <a:ext uri="{FF2B5EF4-FFF2-40B4-BE49-F238E27FC236}">
                <a16:creationId xmlns:a16="http://schemas.microsoft.com/office/drawing/2014/main" id="{55EB2F99-1D31-49A0-90A5-39D8CB3D711C}"/>
              </a:ext>
            </a:extLst>
          </p:cNvPr>
          <p:cNvSpPr/>
          <p:nvPr/>
        </p:nvSpPr>
        <p:spPr>
          <a:xfrm>
            <a:off x="7277681" y="5654107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35" name="Rektangel 134">
            <a:extLst>
              <a:ext uri="{FF2B5EF4-FFF2-40B4-BE49-F238E27FC236}">
                <a16:creationId xmlns:a16="http://schemas.microsoft.com/office/drawing/2014/main" id="{63019196-5591-4C9C-95D0-5444621B765C}"/>
              </a:ext>
            </a:extLst>
          </p:cNvPr>
          <p:cNvSpPr/>
          <p:nvPr/>
        </p:nvSpPr>
        <p:spPr>
          <a:xfrm>
            <a:off x="7666537" y="5652417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36" name="Rektangel 135">
            <a:extLst>
              <a:ext uri="{FF2B5EF4-FFF2-40B4-BE49-F238E27FC236}">
                <a16:creationId xmlns:a16="http://schemas.microsoft.com/office/drawing/2014/main" id="{7FA13743-0F08-450A-ADEF-F9A1EF368F9D}"/>
              </a:ext>
            </a:extLst>
          </p:cNvPr>
          <p:cNvSpPr/>
          <p:nvPr/>
        </p:nvSpPr>
        <p:spPr>
          <a:xfrm>
            <a:off x="8055393" y="5654107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K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37" name="Rektangel 136">
            <a:extLst>
              <a:ext uri="{FF2B5EF4-FFF2-40B4-BE49-F238E27FC236}">
                <a16:creationId xmlns:a16="http://schemas.microsoft.com/office/drawing/2014/main" id="{B4D7AB4C-805B-4455-8284-410DE3401674}"/>
              </a:ext>
            </a:extLst>
          </p:cNvPr>
          <p:cNvSpPr/>
          <p:nvPr/>
        </p:nvSpPr>
        <p:spPr>
          <a:xfrm>
            <a:off x="8444248" y="5654107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38" name="Rektangel 137">
            <a:extLst>
              <a:ext uri="{FF2B5EF4-FFF2-40B4-BE49-F238E27FC236}">
                <a16:creationId xmlns:a16="http://schemas.microsoft.com/office/drawing/2014/main" id="{67B8B391-A68B-4DE1-983A-CEB79248F02E}"/>
              </a:ext>
            </a:extLst>
          </p:cNvPr>
          <p:cNvSpPr/>
          <p:nvPr/>
        </p:nvSpPr>
        <p:spPr>
          <a:xfrm>
            <a:off x="5708881" y="5924316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39" name="Rektangel 138">
            <a:extLst>
              <a:ext uri="{FF2B5EF4-FFF2-40B4-BE49-F238E27FC236}">
                <a16:creationId xmlns:a16="http://schemas.microsoft.com/office/drawing/2014/main" id="{46FB3935-0161-4DF0-970C-5E048E8FD01C}"/>
              </a:ext>
            </a:extLst>
          </p:cNvPr>
          <p:cNvSpPr/>
          <p:nvPr/>
        </p:nvSpPr>
        <p:spPr>
          <a:xfrm>
            <a:off x="6097736" y="5924316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40" name="Rektangel 139">
            <a:extLst>
              <a:ext uri="{FF2B5EF4-FFF2-40B4-BE49-F238E27FC236}">
                <a16:creationId xmlns:a16="http://schemas.microsoft.com/office/drawing/2014/main" id="{D4EDBBAC-EC5C-433B-8198-9FCDD7C4ABD1}"/>
              </a:ext>
            </a:extLst>
          </p:cNvPr>
          <p:cNvSpPr/>
          <p:nvPr/>
        </p:nvSpPr>
        <p:spPr>
          <a:xfrm>
            <a:off x="6486593" y="5924316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41" name="Rektangel 140">
            <a:extLst>
              <a:ext uri="{FF2B5EF4-FFF2-40B4-BE49-F238E27FC236}">
                <a16:creationId xmlns:a16="http://schemas.microsoft.com/office/drawing/2014/main" id="{0C8DFD7B-16EA-415F-B409-BBBE60F2D18F}"/>
              </a:ext>
            </a:extLst>
          </p:cNvPr>
          <p:cNvSpPr/>
          <p:nvPr/>
        </p:nvSpPr>
        <p:spPr>
          <a:xfrm>
            <a:off x="6888825" y="5924316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142" name="Rektangel 141">
            <a:extLst>
              <a:ext uri="{FF2B5EF4-FFF2-40B4-BE49-F238E27FC236}">
                <a16:creationId xmlns:a16="http://schemas.microsoft.com/office/drawing/2014/main" id="{9694D9FD-2A4C-467E-92F7-3809C6D66CC3}"/>
              </a:ext>
            </a:extLst>
          </p:cNvPr>
          <p:cNvSpPr/>
          <p:nvPr/>
        </p:nvSpPr>
        <p:spPr>
          <a:xfrm>
            <a:off x="7277681" y="5926136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43" name="Rektangel 142">
            <a:extLst>
              <a:ext uri="{FF2B5EF4-FFF2-40B4-BE49-F238E27FC236}">
                <a16:creationId xmlns:a16="http://schemas.microsoft.com/office/drawing/2014/main" id="{221C937F-8054-4B24-9867-0C555866390A}"/>
              </a:ext>
            </a:extLst>
          </p:cNvPr>
          <p:cNvSpPr/>
          <p:nvPr/>
        </p:nvSpPr>
        <p:spPr>
          <a:xfrm>
            <a:off x="7666537" y="5924316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44" name="Rektangel 143">
            <a:extLst>
              <a:ext uri="{FF2B5EF4-FFF2-40B4-BE49-F238E27FC236}">
                <a16:creationId xmlns:a16="http://schemas.microsoft.com/office/drawing/2014/main" id="{364C5300-1901-4BC4-AEBE-19670216A7C8}"/>
              </a:ext>
            </a:extLst>
          </p:cNvPr>
          <p:cNvSpPr/>
          <p:nvPr/>
        </p:nvSpPr>
        <p:spPr>
          <a:xfrm>
            <a:off x="8055393" y="5926136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45" name="Rektangel 144">
            <a:extLst>
              <a:ext uri="{FF2B5EF4-FFF2-40B4-BE49-F238E27FC236}">
                <a16:creationId xmlns:a16="http://schemas.microsoft.com/office/drawing/2014/main" id="{920746AC-61B4-45A7-9439-16F3B8C24623}"/>
              </a:ext>
            </a:extLst>
          </p:cNvPr>
          <p:cNvSpPr/>
          <p:nvPr/>
        </p:nvSpPr>
        <p:spPr>
          <a:xfrm>
            <a:off x="8444248" y="5926136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46" name="Rektangel 145">
            <a:extLst>
              <a:ext uri="{FF2B5EF4-FFF2-40B4-BE49-F238E27FC236}">
                <a16:creationId xmlns:a16="http://schemas.microsoft.com/office/drawing/2014/main" id="{840B7E1F-64D3-4ED0-9396-C96EE72987B6}"/>
              </a:ext>
            </a:extLst>
          </p:cNvPr>
          <p:cNvSpPr/>
          <p:nvPr/>
        </p:nvSpPr>
        <p:spPr>
          <a:xfrm>
            <a:off x="5708881" y="619621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47" name="Rektangel 146">
            <a:extLst>
              <a:ext uri="{FF2B5EF4-FFF2-40B4-BE49-F238E27FC236}">
                <a16:creationId xmlns:a16="http://schemas.microsoft.com/office/drawing/2014/main" id="{FDE299DC-9DDC-4A56-9063-FD07167D2F33}"/>
              </a:ext>
            </a:extLst>
          </p:cNvPr>
          <p:cNvSpPr/>
          <p:nvPr/>
        </p:nvSpPr>
        <p:spPr>
          <a:xfrm>
            <a:off x="6097736" y="619621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48" name="Rektangel 147">
            <a:extLst>
              <a:ext uri="{FF2B5EF4-FFF2-40B4-BE49-F238E27FC236}">
                <a16:creationId xmlns:a16="http://schemas.microsoft.com/office/drawing/2014/main" id="{463A7FD4-D33A-4F7F-B536-E169CC17C142}"/>
              </a:ext>
            </a:extLst>
          </p:cNvPr>
          <p:cNvSpPr/>
          <p:nvPr/>
        </p:nvSpPr>
        <p:spPr>
          <a:xfrm>
            <a:off x="6486593" y="619621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49" name="Rektangel 148">
            <a:extLst>
              <a:ext uri="{FF2B5EF4-FFF2-40B4-BE49-F238E27FC236}">
                <a16:creationId xmlns:a16="http://schemas.microsoft.com/office/drawing/2014/main" id="{1427E030-ECCE-4D7C-AEC9-8EF27F370942}"/>
              </a:ext>
            </a:extLst>
          </p:cNvPr>
          <p:cNvSpPr/>
          <p:nvPr/>
        </p:nvSpPr>
        <p:spPr>
          <a:xfrm>
            <a:off x="6888825" y="619621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50" name="Rektangel 149">
            <a:extLst>
              <a:ext uri="{FF2B5EF4-FFF2-40B4-BE49-F238E27FC236}">
                <a16:creationId xmlns:a16="http://schemas.microsoft.com/office/drawing/2014/main" id="{5763E2CB-7FB0-44E1-B2AC-C74601A902AF}"/>
              </a:ext>
            </a:extLst>
          </p:cNvPr>
          <p:cNvSpPr/>
          <p:nvPr/>
        </p:nvSpPr>
        <p:spPr>
          <a:xfrm>
            <a:off x="7277681" y="6198165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51" name="Rektangel 150">
            <a:extLst>
              <a:ext uri="{FF2B5EF4-FFF2-40B4-BE49-F238E27FC236}">
                <a16:creationId xmlns:a16="http://schemas.microsoft.com/office/drawing/2014/main" id="{55791A6D-AD01-4A8B-8176-9FCA8FA8C0D0}"/>
              </a:ext>
            </a:extLst>
          </p:cNvPr>
          <p:cNvSpPr/>
          <p:nvPr/>
        </p:nvSpPr>
        <p:spPr>
          <a:xfrm>
            <a:off x="7666537" y="619621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52" name="Rektangel 151">
            <a:extLst>
              <a:ext uri="{FF2B5EF4-FFF2-40B4-BE49-F238E27FC236}">
                <a16:creationId xmlns:a16="http://schemas.microsoft.com/office/drawing/2014/main" id="{5D9B3EC5-A59F-44CE-B25F-AB6EF3FE9A4C}"/>
              </a:ext>
            </a:extLst>
          </p:cNvPr>
          <p:cNvSpPr/>
          <p:nvPr/>
        </p:nvSpPr>
        <p:spPr>
          <a:xfrm>
            <a:off x="8055393" y="619816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53" name="Rektangel 152">
            <a:extLst>
              <a:ext uri="{FF2B5EF4-FFF2-40B4-BE49-F238E27FC236}">
                <a16:creationId xmlns:a16="http://schemas.microsoft.com/office/drawing/2014/main" id="{914CF775-7CB1-4EE2-AFC5-29D967D0294E}"/>
              </a:ext>
            </a:extLst>
          </p:cNvPr>
          <p:cNvSpPr/>
          <p:nvPr/>
        </p:nvSpPr>
        <p:spPr>
          <a:xfrm>
            <a:off x="8444248" y="619816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62" name="Rektangel 161">
            <a:extLst>
              <a:ext uri="{FF2B5EF4-FFF2-40B4-BE49-F238E27FC236}">
                <a16:creationId xmlns:a16="http://schemas.microsoft.com/office/drawing/2014/main" id="{0209D9A3-71E9-4F63-BBB8-A4A34221E43C}"/>
              </a:ext>
            </a:extLst>
          </p:cNvPr>
          <p:cNvSpPr/>
          <p:nvPr/>
        </p:nvSpPr>
        <p:spPr>
          <a:xfrm>
            <a:off x="323850" y="3747931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styrkede rammevilkår for CCS i Danmark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4D282BEA-0830-4E34-A885-468FB7992801}"/>
              </a:ext>
            </a:extLst>
          </p:cNvPr>
          <p:cNvSpPr/>
          <p:nvPr/>
        </p:nvSpPr>
        <p:spPr>
          <a:xfrm>
            <a:off x="5708881" y="374213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64" name="Rektangel 163">
            <a:extLst>
              <a:ext uri="{FF2B5EF4-FFF2-40B4-BE49-F238E27FC236}">
                <a16:creationId xmlns:a16="http://schemas.microsoft.com/office/drawing/2014/main" id="{F4627C2E-FF39-4EBA-B925-239041C1F6C6}"/>
              </a:ext>
            </a:extLst>
          </p:cNvPr>
          <p:cNvSpPr/>
          <p:nvPr/>
        </p:nvSpPr>
        <p:spPr>
          <a:xfrm>
            <a:off x="6097736" y="374213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65" name="Rektangel 164">
            <a:extLst>
              <a:ext uri="{FF2B5EF4-FFF2-40B4-BE49-F238E27FC236}">
                <a16:creationId xmlns:a16="http://schemas.microsoft.com/office/drawing/2014/main" id="{118C7949-4C82-4B9A-83B0-4B0EE70D86CC}"/>
              </a:ext>
            </a:extLst>
          </p:cNvPr>
          <p:cNvSpPr/>
          <p:nvPr/>
        </p:nvSpPr>
        <p:spPr>
          <a:xfrm>
            <a:off x="6486593" y="374213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66" name="Rektangel 165">
            <a:extLst>
              <a:ext uri="{FF2B5EF4-FFF2-40B4-BE49-F238E27FC236}">
                <a16:creationId xmlns:a16="http://schemas.microsoft.com/office/drawing/2014/main" id="{BF3A5411-811F-4A15-A24A-83E5DBF9AB86}"/>
              </a:ext>
            </a:extLst>
          </p:cNvPr>
          <p:cNvSpPr/>
          <p:nvPr/>
        </p:nvSpPr>
        <p:spPr>
          <a:xfrm>
            <a:off x="6888825" y="374213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67" name="Rektangel 166">
            <a:extLst>
              <a:ext uri="{FF2B5EF4-FFF2-40B4-BE49-F238E27FC236}">
                <a16:creationId xmlns:a16="http://schemas.microsoft.com/office/drawing/2014/main" id="{C114E941-5666-4D79-9E2A-491D6E6E0021}"/>
              </a:ext>
            </a:extLst>
          </p:cNvPr>
          <p:cNvSpPr/>
          <p:nvPr/>
        </p:nvSpPr>
        <p:spPr>
          <a:xfrm>
            <a:off x="7277681" y="3743045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68" name="Rektangel 167">
            <a:extLst>
              <a:ext uri="{FF2B5EF4-FFF2-40B4-BE49-F238E27FC236}">
                <a16:creationId xmlns:a16="http://schemas.microsoft.com/office/drawing/2014/main" id="{A26B39DC-40CB-4C5F-B474-4B0AD3A23D54}"/>
              </a:ext>
            </a:extLst>
          </p:cNvPr>
          <p:cNvSpPr/>
          <p:nvPr/>
        </p:nvSpPr>
        <p:spPr>
          <a:xfrm>
            <a:off x="7666537" y="374213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69" name="Rektangel 168">
            <a:extLst>
              <a:ext uri="{FF2B5EF4-FFF2-40B4-BE49-F238E27FC236}">
                <a16:creationId xmlns:a16="http://schemas.microsoft.com/office/drawing/2014/main" id="{EF53FC54-A13E-4FA8-A502-ECA46417BB1F}"/>
              </a:ext>
            </a:extLst>
          </p:cNvPr>
          <p:cNvSpPr/>
          <p:nvPr/>
        </p:nvSpPr>
        <p:spPr>
          <a:xfrm>
            <a:off x="8055393" y="374304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70" name="Rektangel 169">
            <a:extLst>
              <a:ext uri="{FF2B5EF4-FFF2-40B4-BE49-F238E27FC236}">
                <a16:creationId xmlns:a16="http://schemas.microsoft.com/office/drawing/2014/main" id="{A914B9B0-9AB1-49B6-8847-19C04F564ED6}"/>
              </a:ext>
            </a:extLst>
          </p:cNvPr>
          <p:cNvSpPr/>
          <p:nvPr/>
        </p:nvSpPr>
        <p:spPr>
          <a:xfrm>
            <a:off x="8444248" y="374304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3E31BC4-FF2F-DFF1-091D-B6865DD05DC6}"/>
              </a:ext>
            </a:extLst>
          </p:cNvPr>
          <p:cNvSpPr/>
          <p:nvPr/>
        </p:nvSpPr>
        <p:spPr>
          <a:xfrm>
            <a:off x="323850" y="1288413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fordeling af forskningsreserven mv. i 2023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62892B2-B207-C589-9322-4948C24DD4B6}"/>
              </a:ext>
            </a:extLst>
          </p:cNvPr>
          <p:cNvSpPr/>
          <p:nvPr/>
        </p:nvSpPr>
        <p:spPr>
          <a:xfrm>
            <a:off x="323850" y="1567456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Tillægsaftale til Aftale om inflationshjælp 2023 - Fordeling af ramme til afkoblingsordningen og fjernvarmepuljen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51EBD37-7C91-A955-0886-E8AB97604446}"/>
              </a:ext>
            </a:extLst>
          </p:cNvPr>
          <p:cNvSpPr/>
          <p:nvPr/>
        </p:nvSpPr>
        <p:spPr>
          <a:xfrm>
            <a:off x="5708881" y="128841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F252061-F34F-720C-98E7-44489C454594}"/>
              </a:ext>
            </a:extLst>
          </p:cNvPr>
          <p:cNvSpPr/>
          <p:nvPr/>
        </p:nvSpPr>
        <p:spPr>
          <a:xfrm>
            <a:off x="6097736" y="128841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0A80740-6A34-29E6-3392-3049C97DBD38}"/>
              </a:ext>
            </a:extLst>
          </p:cNvPr>
          <p:cNvSpPr/>
          <p:nvPr/>
        </p:nvSpPr>
        <p:spPr>
          <a:xfrm>
            <a:off x="6486593" y="128841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77E1579-FE0F-910B-C4BC-E3E69AE61D3A}"/>
              </a:ext>
            </a:extLst>
          </p:cNvPr>
          <p:cNvSpPr/>
          <p:nvPr/>
        </p:nvSpPr>
        <p:spPr>
          <a:xfrm>
            <a:off x="6888825" y="128841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AL*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C4E786D-0287-F969-4138-FCDE0BEAE1BF}"/>
              </a:ext>
            </a:extLst>
          </p:cNvPr>
          <p:cNvSpPr/>
          <p:nvPr/>
        </p:nvSpPr>
        <p:spPr>
          <a:xfrm>
            <a:off x="7277681" y="128841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34CA436-636A-CAB8-3A20-10B45E3399E6}"/>
              </a:ext>
            </a:extLst>
          </p:cNvPr>
          <p:cNvSpPr/>
          <p:nvPr/>
        </p:nvSpPr>
        <p:spPr>
          <a:xfrm>
            <a:off x="7666537" y="128841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LA*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504BFEA-217F-5FBE-CF2F-393EECB0FD53}"/>
              </a:ext>
            </a:extLst>
          </p:cNvPr>
          <p:cNvSpPr/>
          <p:nvPr/>
        </p:nvSpPr>
        <p:spPr>
          <a:xfrm>
            <a:off x="8055393" y="128841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9AD1CE0-4C4D-A980-4526-77AB2167AA75}"/>
              </a:ext>
            </a:extLst>
          </p:cNvPr>
          <p:cNvSpPr/>
          <p:nvPr/>
        </p:nvSpPr>
        <p:spPr>
          <a:xfrm>
            <a:off x="8444248" y="128841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B8F9864-5D70-8338-231B-DB4786466D47}"/>
              </a:ext>
            </a:extLst>
          </p:cNvPr>
          <p:cNvSpPr/>
          <p:nvPr/>
        </p:nvSpPr>
        <p:spPr>
          <a:xfrm>
            <a:off x="5708881" y="1567456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195913C-0413-AB06-349F-8F208B24FA51}"/>
              </a:ext>
            </a:extLst>
          </p:cNvPr>
          <p:cNvSpPr/>
          <p:nvPr/>
        </p:nvSpPr>
        <p:spPr>
          <a:xfrm>
            <a:off x="6097736" y="1567456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0D30D5D-7D15-00D1-4B95-FB8B97E59C34}"/>
              </a:ext>
            </a:extLst>
          </p:cNvPr>
          <p:cNvSpPr/>
          <p:nvPr/>
        </p:nvSpPr>
        <p:spPr>
          <a:xfrm>
            <a:off x="6486593" y="1567456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71" name="Rektangel 170">
            <a:extLst>
              <a:ext uri="{FF2B5EF4-FFF2-40B4-BE49-F238E27FC236}">
                <a16:creationId xmlns:a16="http://schemas.microsoft.com/office/drawing/2014/main" id="{949A8AA0-249A-E890-EEF9-0F008347BC9C}"/>
              </a:ext>
            </a:extLst>
          </p:cNvPr>
          <p:cNvSpPr/>
          <p:nvPr/>
        </p:nvSpPr>
        <p:spPr>
          <a:xfrm>
            <a:off x="6888825" y="1567456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72" name="Rektangel 171">
            <a:extLst>
              <a:ext uri="{FF2B5EF4-FFF2-40B4-BE49-F238E27FC236}">
                <a16:creationId xmlns:a16="http://schemas.microsoft.com/office/drawing/2014/main" id="{05E76C15-B4CD-EBEE-1438-3AE16599C7C2}"/>
              </a:ext>
            </a:extLst>
          </p:cNvPr>
          <p:cNvSpPr/>
          <p:nvPr/>
        </p:nvSpPr>
        <p:spPr>
          <a:xfrm>
            <a:off x="7277681" y="1567456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73" name="Rektangel 172">
            <a:extLst>
              <a:ext uri="{FF2B5EF4-FFF2-40B4-BE49-F238E27FC236}">
                <a16:creationId xmlns:a16="http://schemas.microsoft.com/office/drawing/2014/main" id="{A084E127-BBA7-C7F4-10B0-A5BC9822AF81}"/>
              </a:ext>
            </a:extLst>
          </p:cNvPr>
          <p:cNvSpPr/>
          <p:nvPr/>
        </p:nvSpPr>
        <p:spPr>
          <a:xfrm>
            <a:off x="7666537" y="1567456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</a:p>
        </p:txBody>
      </p:sp>
      <p:sp>
        <p:nvSpPr>
          <p:cNvPr id="174" name="Rektangel 173">
            <a:extLst>
              <a:ext uri="{FF2B5EF4-FFF2-40B4-BE49-F238E27FC236}">
                <a16:creationId xmlns:a16="http://schemas.microsoft.com/office/drawing/2014/main" id="{9019895F-570F-8493-53C9-3F30A111B338}"/>
              </a:ext>
            </a:extLst>
          </p:cNvPr>
          <p:cNvSpPr/>
          <p:nvPr/>
        </p:nvSpPr>
        <p:spPr>
          <a:xfrm>
            <a:off x="8055393" y="1567456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75" name="Rektangel 174">
            <a:extLst>
              <a:ext uri="{FF2B5EF4-FFF2-40B4-BE49-F238E27FC236}">
                <a16:creationId xmlns:a16="http://schemas.microsoft.com/office/drawing/2014/main" id="{76484EBC-D534-F1A5-FCC7-605BEBCBA88F}"/>
              </a:ext>
            </a:extLst>
          </p:cNvPr>
          <p:cNvSpPr/>
          <p:nvPr/>
        </p:nvSpPr>
        <p:spPr>
          <a:xfrm>
            <a:off x="8444248" y="1567456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76" name="Rektangel 175">
            <a:extLst>
              <a:ext uri="{FF2B5EF4-FFF2-40B4-BE49-F238E27FC236}">
                <a16:creationId xmlns:a16="http://schemas.microsoft.com/office/drawing/2014/main" id="{44EDB1DA-0B0E-D62D-D98E-837DF9126CC6}"/>
              </a:ext>
            </a:extLst>
          </p:cNvPr>
          <p:cNvSpPr/>
          <p:nvPr/>
        </p:nvSpPr>
        <p:spPr>
          <a:xfrm>
            <a:off x="276177" y="6538913"/>
            <a:ext cx="84548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800" dirty="0">
                <a:latin typeface="Arial" panose="020B0604020202020204" pitchFamily="34" charset="0"/>
              </a:rPr>
              <a:t>* Partiet indgår i dele af aftalen.</a:t>
            </a:r>
          </a:p>
        </p:txBody>
      </p:sp>
      <p:sp>
        <p:nvSpPr>
          <p:cNvPr id="177" name="Rektangel 176">
            <a:extLst>
              <a:ext uri="{FF2B5EF4-FFF2-40B4-BE49-F238E27FC236}">
                <a16:creationId xmlns:a16="http://schemas.microsoft.com/office/drawing/2014/main" id="{EC45A49E-9C25-6FD1-F277-DC56409522BD}"/>
              </a:ext>
            </a:extLst>
          </p:cNvPr>
          <p:cNvSpPr/>
          <p:nvPr/>
        </p:nvSpPr>
        <p:spPr>
          <a:xfrm>
            <a:off x="323850" y="4298163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fordeling af forskningsreserven mv. i 2024</a:t>
            </a:r>
          </a:p>
        </p:txBody>
      </p:sp>
      <p:sp>
        <p:nvSpPr>
          <p:cNvPr id="178" name="Rektangel 177">
            <a:extLst>
              <a:ext uri="{FF2B5EF4-FFF2-40B4-BE49-F238E27FC236}">
                <a16:creationId xmlns:a16="http://schemas.microsoft.com/office/drawing/2014/main" id="{E1E7BE69-63B4-F3D2-047F-E0FB66AB7C4D}"/>
              </a:ext>
            </a:extLst>
          </p:cNvPr>
          <p:cNvSpPr/>
          <p:nvPr/>
        </p:nvSpPr>
        <p:spPr>
          <a:xfrm>
            <a:off x="5708881" y="429301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79" name="Rektangel 178">
            <a:extLst>
              <a:ext uri="{FF2B5EF4-FFF2-40B4-BE49-F238E27FC236}">
                <a16:creationId xmlns:a16="http://schemas.microsoft.com/office/drawing/2014/main" id="{E822136B-9FF7-6559-1F67-706787116C3F}"/>
              </a:ext>
            </a:extLst>
          </p:cNvPr>
          <p:cNvSpPr/>
          <p:nvPr/>
        </p:nvSpPr>
        <p:spPr>
          <a:xfrm>
            <a:off x="6097736" y="429301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80" name="Rektangel 179">
            <a:extLst>
              <a:ext uri="{FF2B5EF4-FFF2-40B4-BE49-F238E27FC236}">
                <a16:creationId xmlns:a16="http://schemas.microsoft.com/office/drawing/2014/main" id="{89A29AEF-1616-8337-BDFD-1748176AE93B}"/>
              </a:ext>
            </a:extLst>
          </p:cNvPr>
          <p:cNvSpPr/>
          <p:nvPr/>
        </p:nvSpPr>
        <p:spPr>
          <a:xfrm>
            <a:off x="6486593" y="429301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81" name="Rektangel 180">
            <a:extLst>
              <a:ext uri="{FF2B5EF4-FFF2-40B4-BE49-F238E27FC236}">
                <a16:creationId xmlns:a16="http://schemas.microsoft.com/office/drawing/2014/main" id="{6E4DD8FA-4849-140D-9C0F-27CA570C6C86}"/>
              </a:ext>
            </a:extLst>
          </p:cNvPr>
          <p:cNvSpPr/>
          <p:nvPr/>
        </p:nvSpPr>
        <p:spPr>
          <a:xfrm>
            <a:off x="6888825" y="429301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82" name="Rektangel 181">
            <a:extLst>
              <a:ext uri="{FF2B5EF4-FFF2-40B4-BE49-F238E27FC236}">
                <a16:creationId xmlns:a16="http://schemas.microsoft.com/office/drawing/2014/main" id="{6EF93937-43F9-8CD4-4EDD-48C49EE8120B}"/>
              </a:ext>
            </a:extLst>
          </p:cNvPr>
          <p:cNvSpPr/>
          <p:nvPr/>
        </p:nvSpPr>
        <p:spPr>
          <a:xfrm>
            <a:off x="7277681" y="429405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83" name="Rektangel 182">
            <a:extLst>
              <a:ext uri="{FF2B5EF4-FFF2-40B4-BE49-F238E27FC236}">
                <a16:creationId xmlns:a16="http://schemas.microsoft.com/office/drawing/2014/main" id="{63A87E14-EE40-EBFB-5A86-295D76949544}"/>
              </a:ext>
            </a:extLst>
          </p:cNvPr>
          <p:cNvSpPr/>
          <p:nvPr/>
        </p:nvSpPr>
        <p:spPr>
          <a:xfrm>
            <a:off x="7666537" y="429301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LA*</a:t>
            </a:r>
          </a:p>
        </p:txBody>
      </p:sp>
      <p:sp>
        <p:nvSpPr>
          <p:cNvPr id="184" name="Rektangel 183">
            <a:extLst>
              <a:ext uri="{FF2B5EF4-FFF2-40B4-BE49-F238E27FC236}">
                <a16:creationId xmlns:a16="http://schemas.microsoft.com/office/drawing/2014/main" id="{03B0E076-648B-4A2B-F93D-4D7AC0E1ED2A}"/>
              </a:ext>
            </a:extLst>
          </p:cNvPr>
          <p:cNvSpPr/>
          <p:nvPr/>
        </p:nvSpPr>
        <p:spPr>
          <a:xfrm>
            <a:off x="8055393" y="429405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85" name="Rektangel 184">
            <a:extLst>
              <a:ext uri="{FF2B5EF4-FFF2-40B4-BE49-F238E27FC236}">
                <a16:creationId xmlns:a16="http://schemas.microsoft.com/office/drawing/2014/main" id="{6A437CAE-5B47-CF85-CD55-4F975E6220CA}"/>
              </a:ext>
            </a:extLst>
          </p:cNvPr>
          <p:cNvSpPr/>
          <p:nvPr/>
        </p:nvSpPr>
        <p:spPr>
          <a:xfrm>
            <a:off x="8444248" y="429405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</p:spTree>
    <p:extLst>
      <p:ext uri="{BB962C8B-B14F-4D97-AF65-F5344CB8AC3E}">
        <p14:creationId xmlns:p14="http://schemas.microsoft.com/office/powerpoint/2010/main" val="54422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EA6DD-F8A9-4401-9551-E28B77AF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Baggrund: Aftaler om grøn omstilling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A792297-A554-4F8F-8760-64F063B1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2750" y="6356351"/>
            <a:ext cx="2057400" cy="365125"/>
          </a:xfrm>
        </p:spPr>
        <p:txBody>
          <a:bodyPr/>
          <a:lstStyle/>
          <a:p>
            <a:fld id="{F50AFF70-F399-A143-B70E-04639D407912}" type="slidenum">
              <a:rPr lang="da-DK" smtClean="0"/>
              <a:t>4</a:t>
            </a:fld>
            <a:endParaRPr lang="da-DK"/>
          </a:p>
        </p:txBody>
      </p:sp>
      <p:sp>
        <p:nvSpPr>
          <p:cNvPr id="60" name="Pladsholder til tekst 59">
            <a:extLst>
              <a:ext uri="{FF2B5EF4-FFF2-40B4-BE49-F238E27FC236}">
                <a16:creationId xmlns:a16="http://schemas.microsoft.com/office/drawing/2014/main" id="{D4019D2F-C9D5-4D0D-8604-01153FD920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/>
              <a:t>Side 2/2</a:t>
            </a:r>
          </a:p>
        </p:txBody>
      </p:sp>
      <p:sp>
        <p:nvSpPr>
          <p:cNvPr id="171" name="Rektangel 170">
            <a:extLst>
              <a:ext uri="{FF2B5EF4-FFF2-40B4-BE49-F238E27FC236}">
                <a16:creationId xmlns:a16="http://schemas.microsoft.com/office/drawing/2014/main" id="{2E001095-0436-46BA-B99E-782DE7309CD3}"/>
              </a:ext>
            </a:extLst>
          </p:cNvPr>
          <p:cNvSpPr/>
          <p:nvPr/>
        </p:nvSpPr>
        <p:spPr>
          <a:xfrm>
            <a:off x="322810" y="1662160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Deludmøntning af Grøn Fond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172" name="Rektangel 171">
            <a:extLst>
              <a:ext uri="{FF2B5EF4-FFF2-40B4-BE49-F238E27FC236}">
                <a16:creationId xmlns:a16="http://schemas.microsoft.com/office/drawing/2014/main" id="{8C8C9A88-DF94-4F5C-BD8C-5678F90A2597}"/>
              </a:ext>
            </a:extLst>
          </p:cNvPr>
          <p:cNvSpPr/>
          <p:nvPr/>
        </p:nvSpPr>
        <p:spPr>
          <a:xfrm>
            <a:off x="324345" y="2227048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akutpakke til forbedring af vandmiljøet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173" name="Rektangel 172">
            <a:extLst>
              <a:ext uri="{FF2B5EF4-FFF2-40B4-BE49-F238E27FC236}">
                <a16:creationId xmlns:a16="http://schemas.microsoft.com/office/drawing/2014/main" id="{EACE5E5D-E2E5-4D99-96FC-652450FEA5C6}"/>
              </a:ext>
            </a:extLst>
          </p:cNvPr>
          <p:cNvSpPr/>
          <p:nvPr/>
        </p:nvSpPr>
        <p:spPr>
          <a:xfrm>
            <a:off x="324345" y="2509492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Tillægsaftale om national strategi for bæredygtigt byggeri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174" name="Rektangel 173">
            <a:extLst>
              <a:ext uri="{FF2B5EF4-FFF2-40B4-BE49-F238E27FC236}">
                <a16:creationId xmlns:a16="http://schemas.microsoft.com/office/drawing/2014/main" id="{AA5430D8-84AD-4630-B521-2B03D017285C}"/>
              </a:ext>
            </a:extLst>
          </p:cNvPr>
          <p:cNvSpPr/>
          <p:nvPr/>
        </p:nvSpPr>
        <p:spPr>
          <a:xfrm>
            <a:off x="324345" y="2791936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national handlingsplan for PFAS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175" name="Rektangel 174">
            <a:extLst>
              <a:ext uri="{FF2B5EF4-FFF2-40B4-BE49-F238E27FC236}">
                <a16:creationId xmlns:a16="http://schemas.microsoft.com/office/drawing/2014/main" id="{9306E71C-C05B-4ED1-9AC6-CF4ABE0EC985}"/>
              </a:ext>
            </a:extLst>
          </p:cNvPr>
          <p:cNvSpPr/>
          <p:nvPr/>
        </p:nvSpPr>
        <p:spPr>
          <a:xfrm>
            <a:off x="324345" y="3074380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Robuste rammer for elnetvirksomhedernes økonomi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176" name="Rektangel 175">
            <a:extLst>
              <a:ext uri="{FF2B5EF4-FFF2-40B4-BE49-F238E27FC236}">
                <a16:creationId xmlns:a16="http://schemas.microsoft.com/office/drawing/2014/main" id="{A417DB8C-EF6A-41E0-9D13-4844D21E5E9D}"/>
              </a:ext>
            </a:extLst>
          </p:cNvPr>
          <p:cNvSpPr/>
          <p:nvPr/>
        </p:nvSpPr>
        <p:spPr>
          <a:xfrm>
            <a:off x="324345" y="3356824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etablering af Havnaturfonden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177" name="Rektangel 176">
            <a:extLst>
              <a:ext uri="{FF2B5EF4-FFF2-40B4-BE49-F238E27FC236}">
                <a16:creationId xmlns:a16="http://schemas.microsoft.com/office/drawing/2014/main" id="{98E87F78-B721-4201-913C-BFB8910E51A3}"/>
              </a:ext>
            </a:extLst>
          </p:cNvPr>
          <p:cNvSpPr/>
          <p:nvPr/>
        </p:nvSpPr>
        <p:spPr>
          <a:xfrm>
            <a:off x="5717312" y="166600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78" name="Rektangel 177">
            <a:extLst>
              <a:ext uri="{FF2B5EF4-FFF2-40B4-BE49-F238E27FC236}">
                <a16:creationId xmlns:a16="http://schemas.microsoft.com/office/drawing/2014/main" id="{60D7C9BF-B22A-45E3-B031-07EB38AA5A68}"/>
              </a:ext>
            </a:extLst>
          </p:cNvPr>
          <p:cNvSpPr/>
          <p:nvPr/>
        </p:nvSpPr>
        <p:spPr>
          <a:xfrm>
            <a:off x="6106168" y="166600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79" name="Rektangel 178">
            <a:extLst>
              <a:ext uri="{FF2B5EF4-FFF2-40B4-BE49-F238E27FC236}">
                <a16:creationId xmlns:a16="http://schemas.microsoft.com/office/drawing/2014/main" id="{DCCCA521-8AC2-4E08-9A72-88C15E89EE68}"/>
              </a:ext>
            </a:extLst>
          </p:cNvPr>
          <p:cNvSpPr/>
          <p:nvPr/>
        </p:nvSpPr>
        <p:spPr>
          <a:xfrm>
            <a:off x="6495024" y="166600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80" name="Rektangel 179">
            <a:extLst>
              <a:ext uri="{FF2B5EF4-FFF2-40B4-BE49-F238E27FC236}">
                <a16:creationId xmlns:a16="http://schemas.microsoft.com/office/drawing/2014/main" id="{EBBF9B1F-D6D2-43A7-91D3-80759CAF0DCC}"/>
              </a:ext>
            </a:extLst>
          </p:cNvPr>
          <p:cNvSpPr/>
          <p:nvPr/>
        </p:nvSpPr>
        <p:spPr>
          <a:xfrm>
            <a:off x="6897179" y="1666005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181" name="Rektangel 180">
            <a:extLst>
              <a:ext uri="{FF2B5EF4-FFF2-40B4-BE49-F238E27FC236}">
                <a16:creationId xmlns:a16="http://schemas.microsoft.com/office/drawing/2014/main" id="{8F6C1321-AF12-4E25-9451-3C44364B0745}"/>
              </a:ext>
            </a:extLst>
          </p:cNvPr>
          <p:cNvSpPr/>
          <p:nvPr/>
        </p:nvSpPr>
        <p:spPr>
          <a:xfrm>
            <a:off x="7293986" y="1666038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82" name="Rektangel 181">
            <a:extLst>
              <a:ext uri="{FF2B5EF4-FFF2-40B4-BE49-F238E27FC236}">
                <a16:creationId xmlns:a16="http://schemas.microsoft.com/office/drawing/2014/main" id="{E763B2FE-A7A3-4579-8087-F6DB9BAC2E98}"/>
              </a:ext>
            </a:extLst>
          </p:cNvPr>
          <p:cNvSpPr/>
          <p:nvPr/>
        </p:nvSpPr>
        <p:spPr>
          <a:xfrm>
            <a:off x="7682842" y="1666005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83" name="Rektangel 182">
            <a:extLst>
              <a:ext uri="{FF2B5EF4-FFF2-40B4-BE49-F238E27FC236}">
                <a16:creationId xmlns:a16="http://schemas.microsoft.com/office/drawing/2014/main" id="{6A5E0FB0-5BBE-4BD1-8AFE-613A810ECF05}"/>
              </a:ext>
            </a:extLst>
          </p:cNvPr>
          <p:cNvSpPr/>
          <p:nvPr/>
        </p:nvSpPr>
        <p:spPr>
          <a:xfrm>
            <a:off x="8070437" y="166603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84" name="Rektangel 183">
            <a:extLst>
              <a:ext uri="{FF2B5EF4-FFF2-40B4-BE49-F238E27FC236}">
                <a16:creationId xmlns:a16="http://schemas.microsoft.com/office/drawing/2014/main" id="{C1549C50-3B97-40CD-B5E7-84F56054EBC9}"/>
              </a:ext>
            </a:extLst>
          </p:cNvPr>
          <p:cNvSpPr/>
          <p:nvPr/>
        </p:nvSpPr>
        <p:spPr>
          <a:xfrm>
            <a:off x="8453701" y="1666038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85" name="Rektangel 184">
            <a:extLst>
              <a:ext uri="{FF2B5EF4-FFF2-40B4-BE49-F238E27FC236}">
                <a16:creationId xmlns:a16="http://schemas.microsoft.com/office/drawing/2014/main" id="{6FADEC26-8FC1-473D-AC21-D8B979DB196E}"/>
              </a:ext>
            </a:extLst>
          </p:cNvPr>
          <p:cNvSpPr/>
          <p:nvPr/>
        </p:nvSpPr>
        <p:spPr>
          <a:xfrm>
            <a:off x="5717312" y="222805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86" name="Rektangel 185">
            <a:extLst>
              <a:ext uri="{FF2B5EF4-FFF2-40B4-BE49-F238E27FC236}">
                <a16:creationId xmlns:a16="http://schemas.microsoft.com/office/drawing/2014/main" id="{2616E667-A9D2-4BE9-9A84-DF079D46288A}"/>
              </a:ext>
            </a:extLst>
          </p:cNvPr>
          <p:cNvSpPr/>
          <p:nvPr/>
        </p:nvSpPr>
        <p:spPr>
          <a:xfrm>
            <a:off x="6106168" y="2228053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87" name="Rektangel 186">
            <a:extLst>
              <a:ext uri="{FF2B5EF4-FFF2-40B4-BE49-F238E27FC236}">
                <a16:creationId xmlns:a16="http://schemas.microsoft.com/office/drawing/2014/main" id="{B5A171CE-6B8C-49D8-A4FD-988189C56F1C}"/>
              </a:ext>
            </a:extLst>
          </p:cNvPr>
          <p:cNvSpPr/>
          <p:nvPr/>
        </p:nvSpPr>
        <p:spPr>
          <a:xfrm>
            <a:off x="6495024" y="222805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88" name="Rektangel 187">
            <a:extLst>
              <a:ext uri="{FF2B5EF4-FFF2-40B4-BE49-F238E27FC236}">
                <a16:creationId xmlns:a16="http://schemas.microsoft.com/office/drawing/2014/main" id="{DDB8CB89-578B-4F80-9535-E80C06F3E46E}"/>
              </a:ext>
            </a:extLst>
          </p:cNvPr>
          <p:cNvSpPr/>
          <p:nvPr/>
        </p:nvSpPr>
        <p:spPr>
          <a:xfrm>
            <a:off x="6897179" y="222805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89" name="Rektangel 188">
            <a:extLst>
              <a:ext uri="{FF2B5EF4-FFF2-40B4-BE49-F238E27FC236}">
                <a16:creationId xmlns:a16="http://schemas.microsoft.com/office/drawing/2014/main" id="{1E8112AF-0FA6-4D52-937C-DC25D176A632}"/>
              </a:ext>
            </a:extLst>
          </p:cNvPr>
          <p:cNvSpPr/>
          <p:nvPr/>
        </p:nvSpPr>
        <p:spPr>
          <a:xfrm>
            <a:off x="7293986" y="2228082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90" name="Rektangel 189">
            <a:extLst>
              <a:ext uri="{FF2B5EF4-FFF2-40B4-BE49-F238E27FC236}">
                <a16:creationId xmlns:a16="http://schemas.microsoft.com/office/drawing/2014/main" id="{E02F17BE-C413-42E7-8643-9A995E25EEAB}"/>
              </a:ext>
            </a:extLst>
          </p:cNvPr>
          <p:cNvSpPr/>
          <p:nvPr/>
        </p:nvSpPr>
        <p:spPr>
          <a:xfrm>
            <a:off x="7682842" y="222805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91" name="Rektangel 190">
            <a:extLst>
              <a:ext uri="{FF2B5EF4-FFF2-40B4-BE49-F238E27FC236}">
                <a16:creationId xmlns:a16="http://schemas.microsoft.com/office/drawing/2014/main" id="{EE6C7FFF-6B7C-46EC-BCB4-D83FA2D05D2E}"/>
              </a:ext>
            </a:extLst>
          </p:cNvPr>
          <p:cNvSpPr/>
          <p:nvPr/>
        </p:nvSpPr>
        <p:spPr>
          <a:xfrm>
            <a:off x="8070437" y="2228082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92" name="Rektangel 191">
            <a:extLst>
              <a:ext uri="{FF2B5EF4-FFF2-40B4-BE49-F238E27FC236}">
                <a16:creationId xmlns:a16="http://schemas.microsoft.com/office/drawing/2014/main" id="{49047B35-A82D-454F-BED7-000BD1B60762}"/>
              </a:ext>
            </a:extLst>
          </p:cNvPr>
          <p:cNvSpPr/>
          <p:nvPr/>
        </p:nvSpPr>
        <p:spPr>
          <a:xfrm>
            <a:off x="8453701" y="2228082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93" name="Rektangel 192">
            <a:extLst>
              <a:ext uri="{FF2B5EF4-FFF2-40B4-BE49-F238E27FC236}">
                <a16:creationId xmlns:a16="http://schemas.microsoft.com/office/drawing/2014/main" id="{97D49BEC-E4EB-4AAD-AE9D-30757808E3DF}"/>
              </a:ext>
            </a:extLst>
          </p:cNvPr>
          <p:cNvSpPr/>
          <p:nvPr/>
        </p:nvSpPr>
        <p:spPr>
          <a:xfrm>
            <a:off x="5717312" y="2511502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94" name="Rektangel 193">
            <a:extLst>
              <a:ext uri="{FF2B5EF4-FFF2-40B4-BE49-F238E27FC236}">
                <a16:creationId xmlns:a16="http://schemas.microsoft.com/office/drawing/2014/main" id="{37C6F870-DABD-42DE-9058-9FDAAA4954D2}"/>
              </a:ext>
            </a:extLst>
          </p:cNvPr>
          <p:cNvSpPr/>
          <p:nvPr/>
        </p:nvSpPr>
        <p:spPr>
          <a:xfrm>
            <a:off x="6106168" y="2511502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95" name="Rektangel 194">
            <a:extLst>
              <a:ext uri="{FF2B5EF4-FFF2-40B4-BE49-F238E27FC236}">
                <a16:creationId xmlns:a16="http://schemas.microsoft.com/office/drawing/2014/main" id="{F7D09CD9-A098-4903-B3BE-CE161B7A5413}"/>
              </a:ext>
            </a:extLst>
          </p:cNvPr>
          <p:cNvSpPr/>
          <p:nvPr/>
        </p:nvSpPr>
        <p:spPr>
          <a:xfrm>
            <a:off x="6495024" y="2511502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96" name="Rektangel 195">
            <a:extLst>
              <a:ext uri="{FF2B5EF4-FFF2-40B4-BE49-F238E27FC236}">
                <a16:creationId xmlns:a16="http://schemas.microsoft.com/office/drawing/2014/main" id="{AF9BC46B-009F-49F4-B302-D1F3FF1D15E6}"/>
              </a:ext>
            </a:extLst>
          </p:cNvPr>
          <p:cNvSpPr/>
          <p:nvPr/>
        </p:nvSpPr>
        <p:spPr>
          <a:xfrm>
            <a:off x="6897179" y="2511502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97" name="Rektangel 196">
            <a:extLst>
              <a:ext uri="{FF2B5EF4-FFF2-40B4-BE49-F238E27FC236}">
                <a16:creationId xmlns:a16="http://schemas.microsoft.com/office/drawing/2014/main" id="{3FFABC59-8EB9-4225-A9A8-B668416997CC}"/>
              </a:ext>
            </a:extLst>
          </p:cNvPr>
          <p:cNvSpPr/>
          <p:nvPr/>
        </p:nvSpPr>
        <p:spPr>
          <a:xfrm>
            <a:off x="7293986" y="2511529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98" name="Rektangel 197">
            <a:extLst>
              <a:ext uri="{FF2B5EF4-FFF2-40B4-BE49-F238E27FC236}">
                <a16:creationId xmlns:a16="http://schemas.microsoft.com/office/drawing/2014/main" id="{1B77589E-F810-463C-8D19-8C8DDE836BD9}"/>
              </a:ext>
            </a:extLst>
          </p:cNvPr>
          <p:cNvSpPr/>
          <p:nvPr/>
        </p:nvSpPr>
        <p:spPr>
          <a:xfrm>
            <a:off x="7682842" y="2511502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99" name="Rektangel 198">
            <a:extLst>
              <a:ext uri="{FF2B5EF4-FFF2-40B4-BE49-F238E27FC236}">
                <a16:creationId xmlns:a16="http://schemas.microsoft.com/office/drawing/2014/main" id="{DA985167-9240-4721-9BB2-4C92273F1A37}"/>
              </a:ext>
            </a:extLst>
          </p:cNvPr>
          <p:cNvSpPr/>
          <p:nvPr/>
        </p:nvSpPr>
        <p:spPr>
          <a:xfrm>
            <a:off x="8070437" y="251152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00" name="Rektangel 199">
            <a:extLst>
              <a:ext uri="{FF2B5EF4-FFF2-40B4-BE49-F238E27FC236}">
                <a16:creationId xmlns:a16="http://schemas.microsoft.com/office/drawing/2014/main" id="{E4FA989E-CAB8-4DB5-B3EE-83BA5955DD41}"/>
              </a:ext>
            </a:extLst>
          </p:cNvPr>
          <p:cNvSpPr/>
          <p:nvPr/>
        </p:nvSpPr>
        <p:spPr>
          <a:xfrm>
            <a:off x="8453701" y="2511529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01" name="Rektangel 200">
            <a:extLst>
              <a:ext uri="{FF2B5EF4-FFF2-40B4-BE49-F238E27FC236}">
                <a16:creationId xmlns:a16="http://schemas.microsoft.com/office/drawing/2014/main" id="{EDF4C883-D1FE-4F7B-B15A-87484B67ED3F}"/>
              </a:ext>
            </a:extLst>
          </p:cNvPr>
          <p:cNvSpPr/>
          <p:nvPr/>
        </p:nvSpPr>
        <p:spPr>
          <a:xfrm>
            <a:off x="5717312" y="279495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202" name="Rektangel 201">
            <a:extLst>
              <a:ext uri="{FF2B5EF4-FFF2-40B4-BE49-F238E27FC236}">
                <a16:creationId xmlns:a16="http://schemas.microsoft.com/office/drawing/2014/main" id="{48FF161B-C87D-485A-BC32-D9404A73A619}"/>
              </a:ext>
            </a:extLst>
          </p:cNvPr>
          <p:cNvSpPr/>
          <p:nvPr/>
        </p:nvSpPr>
        <p:spPr>
          <a:xfrm>
            <a:off x="6106168" y="279495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203" name="Rektangel 202">
            <a:extLst>
              <a:ext uri="{FF2B5EF4-FFF2-40B4-BE49-F238E27FC236}">
                <a16:creationId xmlns:a16="http://schemas.microsoft.com/office/drawing/2014/main" id="{D05B56F6-4571-4E4C-986D-849B3FFED850}"/>
              </a:ext>
            </a:extLst>
          </p:cNvPr>
          <p:cNvSpPr/>
          <p:nvPr/>
        </p:nvSpPr>
        <p:spPr>
          <a:xfrm>
            <a:off x="6495024" y="279495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204" name="Rektangel 203">
            <a:extLst>
              <a:ext uri="{FF2B5EF4-FFF2-40B4-BE49-F238E27FC236}">
                <a16:creationId xmlns:a16="http://schemas.microsoft.com/office/drawing/2014/main" id="{107F0711-E0AB-4570-A043-299F082983F7}"/>
              </a:ext>
            </a:extLst>
          </p:cNvPr>
          <p:cNvSpPr/>
          <p:nvPr/>
        </p:nvSpPr>
        <p:spPr>
          <a:xfrm>
            <a:off x="6897179" y="279495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205" name="Rektangel 204">
            <a:extLst>
              <a:ext uri="{FF2B5EF4-FFF2-40B4-BE49-F238E27FC236}">
                <a16:creationId xmlns:a16="http://schemas.microsoft.com/office/drawing/2014/main" id="{848BB436-3001-4121-A577-127230B22D0F}"/>
              </a:ext>
            </a:extLst>
          </p:cNvPr>
          <p:cNvSpPr/>
          <p:nvPr/>
        </p:nvSpPr>
        <p:spPr>
          <a:xfrm>
            <a:off x="7293986" y="2794976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206" name="Rektangel 205">
            <a:extLst>
              <a:ext uri="{FF2B5EF4-FFF2-40B4-BE49-F238E27FC236}">
                <a16:creationId xmlns:a16="http://schemas.microsoft.com/office/drawing/2014/main" id="{CAE29D49-62BF-4421-9F47-C2A959103B01}"/>
              </a:ext>
            </a:extLst>
          </p:cNvPr>
          <p:cNvSpPr/>
          <p:nvPr/>
        </p:nvSpPr>
        <p:spPr>
          <a:xfrm>
            <a:off x="7682842" y="279495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207" name="Rektangel 206">
            <a:extLst>
              <a:ext uri="{FF2B5EF4-FFF2-40B4-BE49-F238E27FC236}">
                <a16:creationId xmlns:a16="http://schemas.microsoft.com/office/drawing/2014/main" id="{7B10AB04-8DDB-462C-82DB-E82FE9043450}"/>
              </a:ext>
            </a:extLst>
          </p:cNvPr>
          <p:cNvSpPr/>
          <p:nvPr/>
        </p:nvSpPr>
        <p:spPr>
          <a:xfrm>
            <a:off x="8070437" y="2794976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08" name="Rektangel 207">
            <a:extLst>
              <a:ext uri="{FF2B5EF4-FFF2-40B4-BE49-F238E27FC236}">
                <a16:creationId xmlns:a16="http://schemas.microsoft.com/office/drawing/2014/main" id="{0EBE14F3-D188-411D-9734-DD11BA39666E}"/>
              </a:ext>
            </a:extLst>
          </p:cNvPr>
          <p:cNvSpPr/>
          <p:nvPr/>
        </p:nvSpPr>
        <p:spPr>
          <a:xfrm>
            <a:off x="8453701" y="2794976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209" name="Rektangel 208">
            <a:extLst>
              <a:ext uri="{FF2B5EF4-FFF2-40B4-BE49-F238E27FC236}">
                <a16:creationId xmlns:a16="http://schemas.microsoft.com/office/drawing/2014/main" id="{20E39A74-486C-4B74-AEC9-2243584987A8}"/>
              </a:ext>
            </a:extLst>
          </p:cNvPr>
          <p:cNvSpPr/>
          <p:nvPr/>
        </p:nvSpPr>
        <p:spPr>
          <a:xfrm>
            <a:off x="5717312" y="307840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210" name="Rektangel 209">
            <a:extLst>
              <a:ext uri="{FF2B5EF4-FFF2-40B4-BE49-F238E27FC236}">
                <a16:creationId xmlns:a16="http://schemas.microsoft.com/office/drawing/2014/main" id="{6196F327-D5DD-4F09-A0AF-43CE414D8BAA}"/>
              </a:ext>
            </a:extLst>
          </p:cNvPr>
          <p:cNvSpPr/>
          <p:nvPr/>
        </p:nvSpPr>
        <p:spPr>
          <a:xfrm>
            <a:off x="6106168" y="307840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211" name="Rektangel 210">
            <a:extLst>
              <a:ext uri="{FF2B5EF4-FFF2-40B4-BE49-F238E27FC236}">
                <a16:creationId xmlns:a16="http://schemas.microsoft.com/office/drawing/2014/main" id="{05847342-6B38-4835-A960-6D011BF7842F}"/>
              </a:ext>
            </a:extLst>
          </p:cNvPr>
          <p:cNvSpPr/>
          <p:nvPr/>
        </p:nvSpPr>
        <p:spPr>
          <a:xfrm>
            <a:off x="6495024" y="307840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212" name="Rektangel 211">
            <a:extLst>
              <a:ext uri="{FF2B5EF4-FFF2-40B4-BE49-F238E27FC236}">
                <a16:creationId xmlns:a16="http://schemas.microsoft.com/office/drawing/2014/main" id="{64D46413-485C-4020-8837-BB16434A3B46}"/>
              </a:ext>
            </a:extLst>
          </p:cNvPr>
          <p:cNvSpPr/>
          <p:nvPr/>
        </p:nvSpPr>
        <p:spPr>
          <a:xfrm>
            <a:off x="6897179" y="307840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213" name="Rektangel 212">
            <a:extLst>
              <a:ext uri="{FF2B5EF4-FFF2-40B4-BE49-F238E27FC236}">
                <a16:creationId xmlns:a16="http://schemas.microsoft.com/office/drawing/2014/main" id="{BB2139D8-7646-403E-830F-5C55C9334FD3}"/>
              </a:ext>
            </a:extLst>
          </p:cNvPr>
          <p:cNvSpPr/>
          <p:nvPr/>
        </p:nvSpPr>
        <p:spPr>
          <a:xfrm>
            <a:off x="7293986" y="3078423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14" name="Rektangel 213">
            <a:extLst>
              <a:ext uri="{FF2B5EF4-FFF2-40B4-BE49-F238E27FC236}">
                <a16:creationId xmlns:a16="http://schemas.microsoft.com/office/drawing/2014/main" id="{39F06E5D-DD3C-4190-A354-CAC2A119A12B}"/>
              </a:ext>
            </a:extLst>
          </p:cNvPr>
          <p:cNvSpPr/>
          <p:nvPr/>
        </p:nvSpPr>
        <p:spPr>
          <a:xfrm>
            <a:off x="7682842" y="307840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215" name="Rektangel 214">
            <a:extLst>
              <a:ext uri="{FF2B5EF4-FFF2-40B4-BE49-F238E27FC236}">
                <a16:creationId xmlns:a16="http://schemas.microsoft.com/office/drawing/2014/main" id="{EAA61B19-CC8A-4EC2-94EE-CD296F150660}"/>
              </a:ext>
            </a:extLst>
          </p:cNvPr>
          <p:cNvSpPr/>
          <p:nvPr/>
        </p:nvSpPr>
        <p:spPr>
          <a:xfrm>
            <a:off x="8070437" y="307842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16" name="Rektangel 215">
            <a:extLst>
              <a:ext uri="{FF2B5EF4-FFF2-40B4-BE49-F238E27FC236}">
                <a16:creationId xmlns:a16="http://schemas.microsoft.com/office/drawing/2014/main" id="{28A5EE64-7B7B-4823-AF2F-1344472EC86A}"/>
              </a:ext>
            </a:extLst>
          </p:cNvPr>
          <p:cNvSpPr/>
          <p:nvPr/>
        </p:nvSpPr>
        <p:spPr>
          <a:xfrm>
            <a:off x="8453701" y="307842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217" name="Rektangel 216">
            <a:extLst>
              <a:ext uri="{FF2B5EF4-FFF2-40B4-BE49-F238E27FC236}">
                <a16:creationId xmlns:a16="http://schemas.microsoft.com/office/drawing/2014/main" id="{B9F16D88-9EB0-4C65-8576-1A42BE260CEF}"/>
              </a:ext>
            </a:extLst>
          </p:cNvPr>
          <p:cNvSpPr/>
          <p:nvPr/>
        </p:nvSpPr>
        <p:spPr>
          <a:xfrm>
            <a:off x="5717312" y="336184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218" name="Rektangel 217">
            <a:extLst>
              <a:ext uri="{FF2B5EF4-FFF2-40B4-BE49-F238E27FC236}">
                <a16:creationId xmlns:a16="http://schemas.microsoft.com/office/drawing/2014/main" id="{8DC9741B-0E0A-44E2-A677-BC57A5588362}"/>
              </a:ext>
            </a:extLst>
          </p:cNvPr>
          <p:cNvSpPr/>
          <p:nvPr/>
        </p:nvSpPr>
        <p:spPr>
          <a:xfrm>
            <a:off x="6106168" y="336184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219" name="Rektangel 218">
            <a:extLst>
              <a:ext uri="{FF2B5EF4-FFF2-40B4-BE49-F238E27FC236}">
                <a16:creationId xmlns:a16="http://schemas.microsoft.com/office/drawing/2014/main" id="{455495F4-A592-41D5-81D8-2A5145A8F530}"/>
              </a:ext>
            </a:extLst>
          </p:cNvPr>
          <p:cNvSpPr/>
          <p:nvPr/>
        </p:nvSpPr>
        <p:spPr>
          <a:xfrm>
            <a:off x="6495024" y="336184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220" name="Rektangel 219">
            <a:extLst>
              <a:ext uri="{FF2B5EF4-FFF2-40B4-BE49-F238E27FC236}">
                <a16:creationId xmlns:a16="http://schemas.microsoft.com/office/drawing/2014/main" id="{3D9104DF-BBEF-476E-9A7B-0FEBA3215CF9}"/>
              </a:ext>
            </a:extLst>
          </p:cNvPr>
          <p:cNvSpPr/>
          <p:nvPr/>
        </p:nvSpPr>
        <p:spPr>
          <a:xfrm>
            <a:off x="6897179" y="3361849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221" name="Rektangel 220">
            <a:extLst>
              <a:ext uri="{FF2B5EF4-FFF2-40B4-BE49-F238E27FC236}">
                <a16:creationId xmlns:a16="http://schemas.microsoft.com/office/drawing/2014/main" id="{B5E450D0-BA3E-43D4-86E1-E4AC5A49882A}"/>
              </a:ext>
            </a:extLst>
          </p:cNvPr>
          <p:cNvSpPr/>
          <p:nvPr/>
        </p:nvSpPr>
        <p:spPr>
          <a:xfrm>
            <a:off x="7293986" y="3361870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22" name="Rektangel 221">
            <a:extLst>
              <a:ext uri="{FF2B5EF4-FFF2-40B4-BE49-F238E27FC236}">
                <a16:creationId xmlns:a16="http://schemas.microsoft.com/office/drawing/2014/main" id="{5EAB9CD6-4DD4-4BB7-896D-458804E51C9C}"/>
              </a:ext>
            </a:extLst>
          </p:cNvPr>
          <p:cNvSpPr/>
          <p:nvPr/>
        </p:nvSpPr>
        <p:spPr>
          <a:xfrm>
            <a:off x="7682842" y="3361849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23" name="Rektangel 222">
            <a:extLst>
              <a:ext uri="{FF2B5EF4-FFF2-40B4-BE49-F238E27FC236}">
                <a16:creationId xmlns:a16="http://schemas.microsoft.com/office/drawing/2014/main" id="{FC0F227F-FA11-49B3-90C3-A0B2D379648A}"/>
              </a:ext>
            </a:extLst>
          </p:cNvPr>
          <p:cNvSpPr/>
          <p:nvPr/>
        </p:nvSpPr>
        <p:spPr>
          <a:xfrm>
            <a:off x="8070437" y="336187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24" name="Rektangel 223">
            <a:extLst>
              <a:ext uri="{FF2B5EF4-FFF2-40B4-BE49-F238E27FC236}">
                <a16:creationId xmlns:a16="http://schemas.microsoft.com/office/drawing/2014/main" id="{D546BA26-06B9-4B6C-9D44-E9504F2DA09C}"/>
              </a:ext>
            </a:extLst>
          </p:cNvPr>
          <p:cNvSpPr/>
          <p:nvPr/>
        </p:nvSpPr>
        <p:spPr>
          <a:xfrm>
            <a:off x="8453701" y="3361870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25" name="Rektangel 224">
            <a:extLst>
              <a:ext uri="{FF2B5EF4-FFF2-40B4-BE49-F238E27FC236}">
                <a16:creationId xmlns:a16="http://schemas.microsoft.com/office/drawing/2014/main" id="{A9A1F2EB-E0C2-4A44-9539-0DB42EAA5206}"/>
              </a:ext>
            </a:extLst>
          </p:cNvPr>
          <p:cNvSpPr/>
          <p:nvPr/>
        </p:nvSpPr>
        <p:spPr>
          <a:xfrm>
            <a:off x="320055" y="1944604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Tillægsaftale om udvidet producentansvar for emballage og engangsplastprodukter</a:t>
            </a:r>
          </a:p>
        </p:txBody>
      </p:sp>
      <p:sp>
        <p:nvSpPr>
          <p:cNvPr id="226" name="Rektangel 225">
            <a:extLst>
              <a:ext uri="{FF2B5EF4-FFF2-40B4-BE49-F238E27FC236}">
                <a16:creationId xmlns:a16="http://schemas.microsoft.com/office/drawing/2014/main" id="{2761B606-DEBE-406A-BABF-8FB17B610F5E}"/>
              </a:ext>
            </a:extLst>
          </p:cNvPr>
          <p:cNvSpPr/>
          <p:nvPr/>
        </p:nvSpPr>
        <p:spPr>
          <a:xfrm>
            <a:off x="5717312" y="1944604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227" name="Rektangel 226">
            <a:extLst>
              <a:ext uri="{FF2B5EF4-FFF2-40B4-BE49-F238E27FC236}">
                <a16:creationId xmlns:a16="http://schemas.microsoft.com/office/drawing/2014/main" id="{B9F08DC4-99D3-41F4-8E88-B746C8E07E9F}"/>
              </a:ext>
            </a:extLst>
          </p:cNvPr>
          <p:cNvSpPr/>
          <p:nvPr/>
        </p:nvSpPr>
        <p:spPr>
          <a:xfrm>
            <a:off x="6106168" y="1944604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228" name="Rektangel 227">
            <a:extLst>
              <a:ext uri="{FF2B5EF4-FFF2-40B4-BE49-F238E27FC236}">
                <a16:creationId xmlns:a16="http://schemas.microsoft.com/office/drawing/2014/main" id="{6CCFC8B6-CCCF-4AF6-8132-E676BFD47D1A}"/>
              </a:ext>
            </a:extLst>
          </p:cNvPr>
          <p:cNvSpPr/>
          <p:nvPr/>
        </p:nvSpPr>
        <p:spPr>
          <a:xfrm>
            <a:off x="6495024" y="1944604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229" name="Rektangel 228">
            <a:extLst>
              <a:ext uri="{FF2B5EF4-FFF2-40B4-BE49-F238E27FC236}">
                <a16:creationId xmlns:a16="http://schemas.microsoft.com/office/drawing/2014/main" id="{74A2F358-C5D3-4356-937F-B63045CB9C68}"/>
              </a:ext>
            </a:extLst>
          </p:cNvPr>
          <p:cNvSpPr/>
          <p:nvPr/>
        </p:nvSpPr>
        <p:spPr>
          <a:xfrm>
            <a:off x="6897179" y="1944604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230" name="Rektangel 229">
            <a:extLst>
              <a:ext uri="{FF2B5EF4-FFF2-40B4-BE49-F238E27FC236}">
                <a16:creationId xmlns:a16="http://schemas.microsoft.com/office/drawing/2014/main" id="{4CDEF4E3-F0DD-4D22-8CDC-5F247E25A4A5}"/>
              </a:ext>
            </a:extLst>
          </p:cNvPr>
          <p:cNvSpPr/>
          <p:nvPr/>
        </p:nvSpPr>
        <p:spPr>
          <a:xfrm>
            <a:off x="7293986" y="1944635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31" name="Rektangel 230">
            <a:extLst>
              <a:ext uri="{FF2B5EF4-FFF2-40B4-BE49-F238E27FC236}">
                <a16:creationId xmlns:a16="http://schemas.microsoft.com/office/drawing/2014/main" id="{F70DC782-D9A9-4A2A-A2DD-9FC1F1C6E66B}"/>
              </a:ext>
            </a:extLst>
          </p:cNvPr>
          <p:cNvSpPr/>
          <p:nvPr/>
        </p:nvSpPr>
        <p:spPr>
          <a:xfrm>
            <a:off x="7682842" y="1944604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32" name="Rektangel 231">
            <a:extLst>
              <a:ext uri="{FF2B5EF4-FFF2-40B4-BE49-F238E27FC236}">
                <a16:creationId xmlns:a16="http://schemas.microsoft.com/office/drawing/2014/main" id="{54706A97-4608-407E-A4D5-542F849939AD}"/>
              </a:ext>
            </a:extLst>
          </p:cNvPr>
          <p:cNvSpPr/>
          <p:nvPr/>
        </p:nvSpPr>
        <p:spPr>
          <a:xfrm>
            <a:off x="8070437" y="194463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33" name="Rektangel 232">
            <a:extLst>
              <a:ext uri="{FF2B5EF4-FFF2-40B4-BE49-F238E27FC236}">
                <a16:creationId xmlns:a16="http://schemas.microsoft.com/office/drawing/2014/main" id="{74F2C11B-21DA-459A-AE11-A9C5341D0DBE}"/>
              </a:ext>
            </a:extLst>
          </p:cNvPr>
          <p:cNvSpPr/>
          <p:nvPr/>
        </p:nvSpPr>
        <p:spPr>
          <a:xfrm>
            <a:off x="8453701" y="194463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234" name="Rektangel 233">
            <a:extLst>
              <a:ext uri="{FF2B5EF4-FFF2-40B4-BE49-F238E27FC236}">
                <a16:creationId xmlns:a16="http://schemas.microsoft.com/office/drawing/2014/main" id="{644C980F-EDFD-4400-8316-AA7267573FA3}"/>
              </a:ext>
            </a:extLst>
          </p:cNvPr>
          <p:cNvSpPr/>
          <p:nvPr/>
        </p:nvSpPr>
        <p:spPr>
          <a:xfrm>
            <a:off x="320972" y="4178329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Implementering af et Grønt Danmark </a:t>
            </a:r>
          </a:p>
        </p:txBody>
      </p:sp>
      <p:sp>
        <p:nvSpPr>
          <p:cNvPr id="235" name="Rektangel 234">
            <a:extLst>
              <a:ext uri="{FF2B5EF4-FFF2-40B4-BE49-F238E27FC236}">
                <a16:creationId xmlns:a16="http://schemas.microsoft.com/office/drawing/2014/main" id="{2BF2F81F-D0AA-43DB-9192-8B4792D53904}"/>
              </a:ext>
            </a:extLst>
          </p:cNvPr>
          <p:cNvSpPr/>
          <p:nvPr/>
        </p:nvSpPr>
        <p:spPr>
          <a:xfrm>
            <a:off x="5717312" y="4185364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236" name="Rektangel 235">
            <a:extLst>
              <a:ext uri="{FF2B5EF4-FFF2-40B4-BE49-F238E27FC236}">
                <a16:creationId xmlns:a16="http://schemas.microsoft.com/office/drawing/2014/main" id="{29CF628E-1B11-4A38-9DDF-F418423A969F}"/>
              </a:ext>
            </a:extLst>
          </p:cNvPr>
          <p:cNvSpPr/>
          <p:nvPr/>
        </p:nvSpPr>
        <p:spPr>
          <a:xfrm>
            <a:off x="6106168" y="4185364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37" name="Rektangel 236">
            <a:extLst>
              <a:ext uri="{FF2B5EF4-FFF2-40B4-BE49-F238E27FC236}">
                <a16:creationId xmlns:a16="http://schemas.microsoft.com/office/drawing/2014/main" id="{EA3BF70A-B930-467D-BE22-6CB586A328D9}"/>
              </a:ext>
            </a:extLst>
          </p:cNvPr>
          <p:cNvSpPr/>
          <p:nvPr/>
        </p:nvSpPr>
        <p:spPr>
          <a:xfrm>
            <a:off x="6495024" y="4185364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238" name="Rektangel 237">
            <a:extLst>
              <a:ext uri="{FF2B5EF4-FFF2-40B4-BE49-F238E27FC236}">
                <a16:creationId xmlns:a16="http://schemas.microsoft.com/office/drawing/2014/main" id="{E2A1CFF3-1BB3-4E03-9596-A33CE884C28F}"/>
              </a:ext>
            </a:extLst>
          </p:cNvPr>
          <p:cNvSpPr/>
          <p:nvPr/>
        </p:nvSpPr>
        <p:spPr>
          <a:xfrm>
            <a:off x="6897179" y="4185364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239" name="Rektangel 238">
            <a:extLst>
              <a:ext uri="{FF2B5EF4-FFF2-40B4-BE49-F238E27FC236}">
                <a16:creationId xmlns:a16="http://schemas.microsoft.com/office/drawing/2014/main" id="{724B4FCA-87CE-4A3D-B678-DD2F46A7FCC2}"/>
              </a:ext>
            </a:extLst>
          </p:cNvPr>
          <p:cNvSpPr/>
          <p:nvPr/>
        </p:nvSpPr>
        <p:spPr>
          <a:xfrm>
            <a:off x="7293986" y="4185381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40" name="Rektangel 239">
            <a:extLst>
              <a:ext uri="{FF2B5EF4-FFF2-40B4-BE49-F238E27FC236}">
                <a16:creationId xmlns:a16="http://schemas.microsoft.com/office/drawing/2014/main" id="{A3E9890B-8948-4CBC-A9F6-DEAD12EC74D7}"/>
              </a:ext>
            </a:extLst>
          </p:cNvPr>
          <p:cNvSpPr/>
          <p:nvPr/>
        </p:nvSpPr>
        <p:spPr>
          <a:xfrm>
            <a:off x="7682842" y="4185364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241" name="Rektangel 240">
            <a:extLst>
              <a:ext uri="{FF2B5EF4-FFF2-40B4-BE49-F238E27FC236}">
                <a16:creationId xmlns:a16="http://schemas.microsoft.com/office/drawing/2014/main" id="{33DD496A-D939-42D9-9810-C4754B546738}"/>
              </a:ext>
            </a:extLst>
          </p:cNvPr>
          <p:cNvSpPr/>
          <p:nvPr/>
        </p:nvSpPr>
        <p:spPr>
          <a:xfrm>
            <a:off x="8070437" y="418538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42" name="Rektangel 241">
            <a:extLst>
              <a:ext uri="{FF2B5EF4-FFF2-40B4-BE49-F238E27FC236}">
                <a16:creationId xmlns:a16="http://schemas.microsoft.com/office/drawing/2014/main" id="{961FB0FC-C1C2-4C8C-8222-C275DC844A63}"/>
              </a:ext>
            </a:extLst>
          </p:cNvPr>
          <p:cNvSpPr/>
          <p:nvPr/>
        </p:nvSpPr>
        <p:spPr>
          <a:xfrm>
            <a:off x="8453701" y="4185381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43" name="Rektangel 242">
            <a:extLst>
              <a:ext uri="{FF2B5EF4-FFF2-40B4-BE49-F238E27FC236}">
                <a16:creationId xmlns:a16="http://schemas.microsoft.com/office/drawing/2014/main" id="{4CE8F352-6D76-424A-B167-4EF17D7808CF}"/>
              </a:ext>
            </a:extLst>
          </p:cNvPr>
          <p:cNvSpPr/>
          <p:nvPr/>
        </p:nvSpPr>
        <p:spPr>
          <a:xfrm>
            <a:off x="320972" y="4460773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hurtigere og mere effektiv udbygning af elnettet</a:t>
            </a:r>
          </a:p>
        </p:txBody>
      </p:sp>
      <p:sp>
        <p:nvSpPr>
          <p:cNvPr id="244" name="Rektangel 243">
            <a:extLst>
              <a:ext uri="{FF2B5EF4-FFF2-40B4-BE49-F238E27FC236}">
                <a16:creationId xmlns:a16="http://schemas.microsoft.com/office/drawing/2014/main" id="{D4D9DA47-EAA9-48FB-A571-F51CE237BC3C}"/>
              </a:ext>
            </a:extLst>
          </p:cNvPr>
          <p:cNvSpPr/>
          <p:nvPr/>
        </p:nvSpPr>
        <p:spPr>
          <a:xfrm>
            <a:off x="5717312" y="446881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245" name="Rektangel 244">
            <a:extLst>
              <a:ext uri="{FF2B5EF4-FFF2-40B4-BE49-F238E27FC236}">
                <a16:creationId xmlns:a16="http://schemas.microsoft.com/office/drawing/2014/main" id="{74756EB2-B8FC-479F-8CF0-7137E02C69DC}"/>
              </a:ext>
            </a:extLst>
          </p:cNvPr>
          <p:cNvSpPr/>
          <p:nvPr/>
        </p:nvSpPr>
        <p:spPr>
          <a:xfrm>
            <a:off x="6106168" y="446881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246" name="Rektangel 245">
            <a:extLst>
              <a:ext uri="{FF2B5EF4-FFF2-40B4-BE49-F238E27FC236}">
                <a16:creationId xmlns:a16="http://schemas.microsoft.com/office/drawing/2014/main" id="{A1C08008-5C67-414A-89A0-5E804470018C}"/>
              </a:ext>
            </a:extLst>
          </p:cNvPr>
          <p:cNvSpPr/>
          <p:nvPr/>
        </p:nvSpPr>
        <p:spPr>
          <a:xfrm>
            <a:off x="6495024" y="446881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247" name="Rektangel 246">
            <a:extLst>
              <a:ext uri="{FF2B5EF4-FFF2-40B4-BE49-F238E27FC236}">
                <a16:creationId xmlns:a16="http://schemas.microsoft.com/office/drawing/2014/main" id="{62686BFF-DB3A-4100-9B7F-92CBF91C391E}"/>
              </a:ext>
            </a:extLst>
          </p:cNvPr>
          <p:cNvSpPr/>
          <p:nvPr/>
        </p:nvSpPr>
        <p:spPr>
          <a:xfrm>
            <a:off x="6897179" y="4468813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248" name="Rektangel 247">
            <a:extLst>
              <a:ext uri="{FF2B5EF4-FFF2-40B4-BE49-F238E27FC236}">
                <a16:creationId xmlns:a16="http://schemas.microsoft.com/office/drawing/2014/main" id="{D7FCEA92-A531-41F6-BFD6-1325D9CEB85E}"/>
              </a:ext>
            </a:extLst>
          </p:cNvPr>
          <p:cNvSpPr/>
          <p:nvPr/>
        </p:nvSpPr>
        <p:spPr>
          <a:xfrm>
            <a:off x="7293986" y="4468828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49" name="Rektangel 248">
            <a:extLst>
              <a:ext uri="{FF2B5EF4-FFF2-40B4-BE49-F238E27FC236}">
                <a16:creationId xmlns:a16="http://schemas.microsoft.com/office/drawing/2014/main" id="{BF2E7BF1-A914-40BB-A58A-57ACFF845F63}"/>
              </a:ext>
            </a:extLst>
          </p:cNvPr>
          <p:cNvSpPr/>
          <p:nvPr/>
        </p:nvSpPr>
        <p:spPr>
          <a:xfrm>
            <a:off x="7682842" y="446881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250" name="Rektangel 249">
            <a:extLst>
              <a:ext uri="{FF2B5EF4-FFF2-40B4-BE49-F238E27FC236}">
                <a16:creationId xmlns:a16="http://schemas.microsoft.com/office/drawing/2014/main" id="{4D382981-677A-46E4-90FF-07DB58BC95D0}"/>
              </a:ext>
            </a:extLst>
          </p:cNvPr>
          <p:cNvSpPr/>
          <p:nvPr/>
        </p:nvSpPr>
        <p:spPr>
          <a:xfrm>
            <a:off x="8070437" y="446882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51" name="Rektangel 250">
            <a:extLst>
              <a:ext uri="{FF2B5EF4-FFF2-40B4-BE49-F238E27FC236}">
                <a16:creationId xmlns:a16="http://schemas.microsoft.com/office/drawing/2014/main" id="{EB54D5CC-6AB6-4827-BE5D-8352ABB2E47D}"/>
              </a:ext>
            </a:extLst>
          </p:cNvPr>
          <p:cNvSpPr/>
          <p:nvPr/>
        </p:nvSpPr>
        <p:spPr>
          <a:xfrm>
            <a:off x="8453701" y="446882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252" name="Rektangel 251">
            <a:extLst>
              <a:ext uri="{FF2B5EF4-FFF2-40B4-BE49-F238E27FC236}">
                <a16:creationId xmlns:a16="http://schemas.microsoft.com/office/drawing/2014/main" id="{7CE22141-C51D-424D-9764-EDB8ED75DBE5}"/>
              </a:ext>
            </a:extLst>
          </p:cNvPr>
          <p:cNvSpPr/>
          <p:nvPr/>
        </p:nvSpPr>
        <p:spPr>
          <a:xfrm>
            <a:off x="322810" y="3639268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Opfølgende aftale ifm. klimaaftale om grøn strøm og varme 2022 mv.</a:t>
            </a:r>
          </a:p>
        </p:txBody>
      </p:sp>
      <p:sp>
        <p:nvSpPr>
          <p:cNvPr id="253" name="Rektangel 252">
            <a:extLst>
              <a:ext uri="{FF2B5EF4-FFF2-40B4-BE49-F238E27FC236}">
                <a16:creationId xmlns:a16="http://schemas.microsoft.com/office/drawing/2014/main" id="{FB3EBCFB-8182-4E2F-B4CD-73E451BD3E80}"/>
              </a:ext>
            </a:extLst>
          </p:cNvPr>
          <p:cNvSpPr/>
          <p:nvPr/>
        </p:nvSpPr>
        <p:spPr>
          <a:xfrm>
            <a:off x="5717312" y="364529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254" name="Rektangel 253">
            <a:extLst>
              <a:ext uri="{FF2B5EF4-FFF2-40B4-BE49-F238E27FC236}">
                <a16:creationId xmlns:a16="http://schemas.microsoft.com/office/drawing/2014/main" id="{B038915A-B889-4FCB-9395-96893B723AF3}"/>
              </a:ext>
            </a:extLst>
          </p:cNvPr>
          <p:cNvSpPr/>
          <p:nvPr/>
        </p:nvSpPr>
        <p:spPr>
          <a:xfrm>
            <a:off x="6106168" y="364529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255" name="Rektangel 254">
            <a:extLst>
              <a:ext uri="{FF2B5EF4-FFF2-40B4-BE49-F238E27FC236}">
                <a16:creationId xmlns:a16="http://schemas.microsoft.com/office/drawing/2014/main" id="{81E6D503-22B8-43F4-B2DA-B8BC7FE1A0E2}"/>
              </a:ext>
            </a:extLst>
          </p:cNvPr>
          <p:cNvSpPr/>
          <p:nvPr/>
        </p:nvSpPr>
        <p:spPr>
          <a:xfrm>
            <a:off x="6495024" y="364529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256" name="Rektangel 255">
            <a:extLst>
              <a:ext uri="{FF2B5EF4-FFF2-40B4-BE49-F238E27FC236}">
                <a16:creationId xmlns:a16="http://schemas.microsoft.com/office/drawing/2014/main" id="{5524C2AB-F714-46E5-9700-C0B9F56AA2AD}"/>
              </a:ext>
            </a:extLst>
          </p:cNvPr>
          <p:cNvSpPr/>
          <p:nvPr/>
        </p:nvSpPr>
        <p:spPr>
          <a:xfrm>
            <a:off x="6897179" y="364529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257" name="Rektangel 256">
            <a:extLst>
              <a:ext uri="{FF2B5EF4-FFF2-40B4-BE49-F238E27FC236}">
                <a16:creationId xmlns:a16="http://schemas.microsoft.com/office/drawing/2014/main" id="{0FB85E24-7E70-43DD-828D-05982FBAF41E}"/>
              </a:ext>
            </a:extLst>
          </p:cNvPr>
          <p:cNvSpPr/>
          <p:nvPr/>
        </p:nvSpPr>
        <p:spPr>
          <a:xfrm>
            <a:off x="7293986" y="3645317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58" name="Rektangel 257">
            <a:extLst>
              <a:ext uri="{FF2B5EF4-FFF2-40B4-BE49-F238E27FC236}">
                <a16:creationId xmlns:a16="http://schemas.microsoft.com/office/drawing/2014/main" id="{677DC84D-A773-4556-A9C6-F69AC8323D44}"/>
              </a:ext>
            </a:extLst>
          </p:cNvPr>
          <p:cNvSpPr/>
          <p:nvPr/>
        </p:nvSpPr>
        <p:spPr>
          <a:xfrm>
            <a:off x="7682842" y="364529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259" name="Rektangel 258">
            <a:extLst>
              <a:ext uri="{FF2B5EF4-FFF2-40B4-BE49-F238E27FC236}">
                <a16:creationId xmlns:a16="http://schemas.microsoft.com/office/drawing/2014/main" id="{721C4F02-5B1C-43F8-8694-248D7AB63C03}"/>
              </a:ext>
            </a:extLst>
          </p:cNvPr>
          <p:cNvSpPr/>
          <p:nvPr/>
        </p:nvSpPr>
        <p:spPr>
          <a:xfrm>
            <a:off x="8070437" y="3645317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60" name="Rektangel 259">
            <a:extLst>
              <a:ext uri="{FF2B5EF4-FFF2-40B4-BE49-F238E27FC236}">
                <a16:creationId xmlns:a16="http://schemas.microsoft.com/office/drawing/2014/main" id="{0F9B6EAA-5FB1-45D6-AAA2-9C480C91F626}"/>
              </a:ext>
            </a:extLst>
          </p:cNvPr>
          <p:cNvSpPr/>
          <p:nvPr/>
        </p:nvSpPr>
        <p:spPr>
          <a:xfrm>
            <a:off x="8453701" y="3645317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261" name="Rektangel 260">
            <a:extLst>
              <a:ext uri="{FF2B5EF4-FFF2-40B4-BE49-F238E27FC236}">
                <a16:creationId xmlns:a16="http://schemas.microsoft.com/office/drawing/2014/main" id="{EC31432C-C9FB-4EB5-8992-02CF69292865}"/>
              </a:ext>
            </a:extLst>
          </p:cNvPr>
          <p:cNvSpPr/>
          <p:nvPr/>
        </p:nvSpPr>
        <p:spPr>
          <a:xfrm>
            <a:off x="320055" y="4743217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afskaffelse af prisloft på overskudsvarme</a:t>
            </a:r>
          </a:p>
        </p:txBody>
      </p:sp>
      <p:sp>
        <p:nvSpPr>
          <p:cNvPr id="262" name="Rektangel 261">
            <a:extLst>
              <a:ext uri="{FF2B5EF4-FFF2-40B4-BE49-F238E27FC236}">
                <a16:creationId xmlns:a16="http://schemas.microsoft.com/office/drawing/2014/main" id="{2BBAFA6A-852D-4C6B-916D-AD2CCBAFA38E}"/>
              </a:ext>
            </a:extLst>
          </p:cNvPr>
          <p:cNvSpPr/>
          <p:nvPr/>
        </p:nvSpPr>
        <p:spPr>
          <a:xfrm>
            <a:off x="320055" y="5025661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udformning af grønt investeringsvindue</a:t>
            </a:r>
          </a:p>
        </p:txBody>
      </p:sp>
      <p:sp>
        <p:nvSpPr>
          <p:cNvPr id="263" name="Rektangel 262">
            <a:extLst>
              <a:ext uri="{FF2B5EF4-FFF2-40B4-BE49-F238E27FC236}">
                <a16:creationId xmlns:a16="http://schemas.microsoft.com/office/drawing/2014/main" id="{0365DF96-4B9C-4D34-9995-31DEA76F3DB3}"/>
              </a:ext>
            </a:extLst>
          </p:cNvPr>
          <p:cNvSpPr/>
          <p:nvPr/>
        </p:nvSpPr>
        <p:spPr>
          <a:xfrm>
            <a:off x="320055" y="5308105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Brintinfrastruktur til Tyskland </a:t>
            </a:r>
            <a:r>
              <a:rPr lang="da-DK" sz="800" i="1" dirty="0">
                <a:solidFill>
                  <a:srgbClr val="000000"/>
                </a:solidFill>
              </a:rPr>
              <a:t>[forkortet titel]</a:t>
            </a:r>
          </a:p>
        </p:txBody>
      </p:sp>
      <p:sp>
        <p:nvSpPr>
          <p:cNvPr id="264" name="Rektangel 263">
            <a:extLst>
              <a:ext uri="{FF2B5EF4-FFF2-40B4-BE49-F238E27FC236}">
                <a16:creationId xmlns:a16="http://schemas.microsoft.com/office/drawing/2014/main" id="{B529F077-88C7-4776-9AE4-7632B33D6CE7}"/>
              </a:ext>
            </a:extLst>
          </p:cNvPr>
          <p:cNvSpPr/>
          <p:nvPr/>
        </p:nvSpPr>
        <p:spPr>
          <a:xfrm>
            <a:off x="320055" y="5590549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håndtering af terrænnært grundvand i regnvandskloakerede områder</a:t>
            </a:r>
          </a:p>
        </p:txBody>
      </p:sp>
      <p:sp>
        <p:nvSpPr>
          <p:cNvPr id="265" name="Rektangel 264">
            <a:extLst>
              <a:ext uri="{FF2B5EF4-FFF2-40B4-BE49-F238E27FC236}">
                <a16:creationId xmlns:a16="http://schemas.microsoft.com/office/drawing/2014/main" id="{BA4E3BFA-590B-4974-B484-4E10B1C93016}"/>
              </a:ext>
            </a:extLst>
          </p:cNvPr>
          <p:cNvSpPr/>
          <p:nvPr/>
        </p:nvSpPr>
        <p:spPr>
          <a:xfrm>
            <a:off x="320055" y="5872993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udmøntning af ramme til investeringer i renere drikkevand</a:t>
            </a:r>
          </a:p>
        </p:txBody>
      </p:sp>
      <p:sp>
        <p:nvSpPr>
          <p:cNvPr id="266" name="Rektangel 265">
            <a:extLst>
              <a:ext uri="{FF2B5EF4-FFF2-40B4-BE49-F238E27FC236}">
                <a16:creationId xmlns:a16="http://schemas.microsoft.com/office/drawing/2014/main" id="{836CE899-3C32-4A53-B0A4-28D8081B41B0}"/>
              </a:ext>
            </a:extLst>
          </p:cNvPr>
          <p:cNvSpPr/>
          <p:nvPr/>
        </p:nvSpPr>
        <p:spPr>
          <a:xfrm>
            <a:off x="320055" y="6155435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Tillægsaftale om forstærket kontrol med sprøjtemiddelområdet </a:t>
            </a:r>
          </a:p>
        </p:txBody>
      </p:sp>
      <p:sp>
        <p:nvSpPr>
          <p:cNvPr id="267" name="Rektangel 266">
            <a:extLst>
              <a:ext uri="{FF2B5EF4-FFF2-40B4-BE49-F238E27FC236}">
                <a16:creationId xmlns:a16="http://schemas.microsoft.com/office/drawing/2014/main" id="{5BED7F74-4FAA-4952-92F5-8FB2656FBEE2}"/>
              </a:ext>
            </a:extLst>
          </p:cNvPr>
          <p:cNvSpPr/>
          <p:nvPr/>
        </p:nvSpPr>
        <p:spPr>
          <a:xfrm>
            <a:off x="5717312" y="4752262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268" name="Rektangel 267">
            <a:extLst>
              <a:ext uri="{FF2B5EF4-FFF2-40B4-BE49-F238E27FC236}">
                <a16:creationId xmlns:a16="http://schemas.microsoft.com/office/drawing/2014/main" id="{0906DAA3-D160-4264-A977-171C3CF2073D}"/>
              </a:ext>
            </a:extLst>
          </p:cNvPr>
          <p:cNvSpPr/>
          <p:nvPr/>
        </p:nvSpPr>
        <p:spPr>
          <a:xfrm>
            <a:off x="6106168" y="4752262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269" name="Rektangel 268">
            <a:extLst>
              <a:ext uri="{FF2B5EF4-FFF2-40B4-BE49-F238E27FC236}">
                <a16:creationId xmlns:a16="http://schemas.microsoft.com/office/drawing/2014/main" id="{E56627F1-2FF9-47D6-8CD9-345746F0FE5D}"/>
              </a:ext>
            </a:extLst>
          </p:cNvPr>
          <p:cNvSpPr/>
          <p:nvPr/>
        </p:nvSpPr>
        <p:spPr>
          <a:xfrm>
            <a:off x="6495024" y="4752262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270" name="Rektangel 269">
            <a:extLst>
              <a:ext uri="{FF2B5EF4-FFF2-40B4-BE49-F238E27FC236}">
                <a16:creationId xmlns:a16="http://schemas.microsoft.com/office/drawing/2014/main" id="{98A26A7A-AEA0-42C4-8054-5082472EC35B}"/>
              </a:ext>
            </a:extLst>
          </p:cNvPr>
          <p:cNvSpPr/>
          <p:nvPr/>
        </p:nvSpPr>
        <p:spPr>
          <a:xfrm>
            <a:off x="6897179" y="4752262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271" name="Rektangel 270">
            <a:extLst>
              <a:ext uri="{FF2B5EF4-FFF2-40B4-BE49-F238E27FC236}">
                <a16:creationId xmlns:a16="http://schemas.microsoft.com/office/drawing/2014/main" id="{197F7A51-F9E8-40CC-907B-08C8203D9BCF}"/>
              </a:ext>
            </a:extLst>
          </p:cNvPr>
          <p:cNvSpPr/>
          <p:nvPr/>
        </p:nvSpPr>
        <p:spPr>
          <a:xfrm>
            <a:off x="7293986" y="4752275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72" name="Rektangel 271">
            <a:extLst>
              <a:ext uri="{FF2B5EF4-FFF2-40B4-BE49-F238E27FC236}">
                <a16:creationId xmlns:a16="http://schemas.microsoft.com/office/drawing/2014/main" id="{C960BBE0-A782-47EC-A0E2-D8C9D936EC20}"/>
              </a:ext>
            </a:extLst>
          </p:cNvPr>
          <p:cNvSpPr/>
          <p:nvPr/>
        </p:nvSpPr>
        <p:spPr>
          <a:xfrm>
            <a:off x="7682842" y="4752262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273" name="Rektangel 272">
            <a:extLst>
              <a:ext uri="{FF2B5EF4-FFF2-40B4-BE49-F238E27FC236}">
                <a16:creationId xmlns:a16="http://schemas.microsoft.com/office/drawing/2014/main" id="{17964C14-4E1F-4FA3-8FF2-C6C7D61275D6}"/>
              </a:ext>
            </a:extLst>
          </p:cNvPr>
          <p:cNvSpPr/>
          <p:nvPr/>
        </p:nvSpPr>
        <p:spPr>
          <a:xfrm>
            <a:off x="8070437" y="475227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74" name="Rektangel 273">
            <a:extLst>
              <a:ext uri="{FF2B5EF4-FFF2-40B4-BE49-F238E27FC236}">
                <a16:creationId xmlns:a16="http://schemas.microsoft.com/office/drawing/2014/main" id="{075E35D5-9756-4E11-88B8-4CC93611D258}"/>
              </a:ext>
            </a:extLst>
          </p:cNvPr>
          <p:cNvSpPr/>
          <p:nvPr/>
        </p:nvSpPr>
        <p:spPr>
          <a:xfrm>
            <a:off x="8453701" y="4752275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</a:p>
        </p:txBody>
      </p:sp>
      <p:sp>
        <p:nvSpPr>
          <p:cNvPr id="275" name="Rektangel 274">
            <a:extLst>
              <a:ext uri="{FF2B5EF4-FFF2-40B4-BE49-F238E27FC236}">
                <a16:creationId xmlns:a16="http://schemas.microsoft.com/office/drawing/2014/main" id="{7C530C15-CE7B-4CA2-87A1-6A4794B7F20B}"/>
              </a:ext>
            </a:extLst>
          </p:cNvPr>
          <p:cNvSpPr/>
          <p:nvPr/>
        </p:nvSpPr>
        <p:spPr>
          <a:xfrm>
            <a:off x="5717312" y="503571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276" name="Rektangel 275">
            <a:extLst>
              <a:ext uri="{FF2B5EF4-FFF2-40B4-BE49-F238E27FC236}">
                <a16:creationId xmlns:a16="http://schemas.microsoft.com/office/drawing/2014/main" id="{6000F492-0086-49F0-A310-1E5D4ABFA4D5}"/>
              </a:ext>
            </a:extLst>
          </p:cNvPr>
          <p:cNvSpPr/>
          <p:nvPr/>
        </p:nvSpPr>
        <p:spPr>
          <a:xfrm>
            <a:off x="6106168" y="5035711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</a:p>
        </p:txBody>
      </p:sp>
      <p:sp>
        <p:nvSpPr>
          <p:cNvPr id="277" name="Rektangel 276">
            <a:extLst>
              <a:ext uri="{FF2B5EF4-FFF2-40B4-BE49-F238E27FC236}">
                <a16:creationId xmlns:a16="http://schemas.microsoft.com/office/drawing/2014/main" id="{32B823E9-0871-4AA5-84B5-EA7D9906C3B8}"/>
              </a:ext>
            </a:extLst>
          </p:cNvPr>
          <p:cNvSpPr/>
          <p:nvPr/>
        </p:nvSpPr>
        <p:spPr>
          <a:xfrm>
            <a:off x="6495024" y="5035711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278" name="Rektangel 277">
            <a:extLst>
              <a:ext uri="{FF2B5EF4-FFF2-40B4-BE49-F238E27FC236}">
                <a16:creationId xmlns:a16="http://schemas.microsoft.com/office/drawing/2014/main" id="{927A6B91-4E9A-45FF-87C0-A6B66AE75EF6}"/>
              </a:ext>
            </a:extLst>
          </p:cNvPr>
          <p:cNvSpPr/>
          <p:nvPr/>
        </p:nvSpPr>
        <p:spPr>
          <a:xfrm>
            <a:off x="6897179" y="5035711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279" name="Rektangel 278">
            <a:extLst>
              <a:ext uri="{FF2B5EF4-FFF2-40B4-BE49-F238E27FC236}">
                <a16:creationId xmlns:a16="http://schemas.microsoft.com/office/drawing/2014/main" id="{AAAA1063-512E-49A5-92C2-AFD09B3469E3}"/>
              </a:ext>
            </a:extLst>
          </p:cNvPr>
          <p:cNvSpPr/>
          <p:nvPr/>
        </p:nvSpPr>
        <p:spPr>
          <a:xfrm>
            <a:off x="7293986" y="5035722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80" name="Rektangel 279">
            <a:extLst>
              <a:ext uri="{FF2B5EF4-FFF2-40B4-BE49-F238E27FC236}">
                <a16:creationId xmlns:a16="http://schemas.microsoft.com/office/drawing/2014/main" id="{F343A3F2-E557-4E70-A654-00EBEDA0729A}"/>
              </a:ext>
            </a:extLst>
          </p:cNvPr>
          <p:cNvSpPr/>
          <p:nvPr/>
        </p:nvSpPr>
        <p:spPr>
          <a:xfrm>
            <a:off x="7682842" y="5035711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</a:p>
        </p:txBody>
      </p:sp>
      <p:sp>
        <p:nvSpPr>
          <p:cNvPr id="281" name="Rektangel 280">
            <a:extLst>
              <a:ext uri="{FF2B5EF4-FFF2-40B4-BE49-F238E27FC236}">
                <a16:creationId xmlns:a16="http://schemas.microsoft.com/office/drawing/2014/main" id="{F939040C-8B3A-46E3-A0CC-06E6D5EF1505}"/>
              </a:ext>
            </a:extLst>
          </p:cNvPr>
          <p:cNvSpPr/>
          <p:nvPr/>
        </p:nvSpPr>
        <p:spPr>
          <a:xfrm>
            <a:off x="8070437" y="5035722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82" name="Rektangel 281">
            <a:extLst>
              <a:ext uri="{FF2B5EF4-FFF2-40B4-BE49-F238E27FC236}">
                <a16:creationId xmlns:a16="http://schemas.microsoft.com/office/drawing/2014/main" id="{35277C01-AE1D-4194-B4C2-7DB94EB2C712}"/>
              </a:ext>
            </a:extLst>
          </p:cNvPr>
          <p:cNvSpPr/>
          <p:nvPr/>
        </p:nvSpPr>
        <p:spPr>
          <a:xfrm>
            <a:off x="8453701" y="5035722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</a:p>
        </p:txBody>
      </p:sp>
      <p:sp>
        <p:nvSpPr>
          <p:cNvPr id="283" name="Rektangel 282">
            <a:extLst>
              <a:ext uri="{FF2B5EF4-FFF2-40B4-BE49-F238E27FC236}">
                <a16:creationId xmlns:a16="http://schemas.microsoft.com/office/drawing/2014/main" id="{B123F688-8C47-44EC-B969-1570B11C6CBA}"/>
              </a:ext>
            </a:extLst>
          </p:cNvPr>
          <p:cNvSpPr/>
          <p:nvPr/>
        </p:nvSpPr>
        <p:spPr>
          <a:xfrm>
            <a:off x="5717312" y="531916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284" name="Rektangel 283">
            <a:extLst>
              <a:ext uri="{FF2B5EF4-FFF2-40B4-BE49-F238E27FC236}">
                <a16:creationId xmlns:a16="http://schemas.microsoft.com/office/drawing/2014/main" id="{B7ABBDD7-EAF9-4644-8929-91BFCECBC7E9}"/>
              </a:ext>
            </a:extLst>
          </p:cNvPr>
          <p:cNvSpPr/>
          <p:nvPr/>
        </p:nvSpPr>
        <p:spPr>
          <a:xfrm>
            <a:off x="6106168" y="531916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285" name="Rektangel 284">
            <a:extLst>
              <a:ext uri="{FF2B5EF4-FFF2-40B4-BE49-F238E27FC236}">
                <a16:creationId xmlns:a16="http://schemas.microsoft.com/office/drawing/2014/main" id="{02584C17-3F70-4E38-A91F-5A4C475298BC}"/>
              </a:ext>
            </a:extLst>
          </p:cNvPr>
          <p:cNvSpPr/>
          <p:nvPr/>
        </p:nvSpPr>
        <p:spPr>
          <a:xfrm>
            <a:off x="6495024" y="531916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286" name="Rektangel 285">
            <a:extLst>
              <a:ext uri="{FF2B5EF4-FFF2-40B4-BE49-F238E27FC236}">
                <a16:creationId xmlns:a16="http://schemas.microsoft.com/office/drawing/2014/main" id="{D506E8A5-487D-4775-B369-8291AFD4D059}"/>
              </a:ext>
            </a:extLst>
          </p:cNvPr>
          <p:cNvSpPr/>
          <p:nvPr/>
        </p:nvSpPr>
        <p:spPr>
          <a:xfrm>
            <a:off x="6897179" y="5319160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287" name="Rektangel 286">
            <a:extLst>
              <a:ext uri="{FF2B5EF4-FFF2-40B4-BE49-F238E27FC236}">
                <a16:creationId xmlns:a16="http://schemas.microsoft.com/office/drawing/2014/main" id="{CD6BBA05-3C70-4386-A466-C1293455D268}"/>
              </a:ext>
            </a:extLst>
          </p:cNvPr>
          <p:cNvSpPr/>
          <p:nvPr/>
        </p:nvSpPr>
        <p:spPr>
          <a:xfrm>
            <a:off x="7293986" y="5319169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88" name="Rektangel 287">
            <a:extLst>
              <a:ext uri="{FF2B5EF4-FFF2-40B4-BE49-F238E27FC236}">
                <a16:creationId xmlns:a16="http://schemas.microsoft.com/office/drawing/2014/main" id="{50D185C3-11FE-40D0-8A13-A82AE853F60C}"/>
              </a:ext>
            </a:extLst>
          </p:cNvPr>
          <p:cNvSpPr/>
          <p:nvPr/>
        </p:nvSpPr>
        <p:spPr>
          <a:xfrm>
            <a:off x="7682842" y="5319160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</a:p>
        </p:txBody>
      </p:sp>
      <p:sp>
        <p:nvSpPr>
          <p:cNvPr id="289" name="Rektangel 288">
            <a:extLst>
              <a:ext uri="{FF2B5EF4-FFF2-40B4-BE49-F238E27FC236}">
                <a16:creationId xmlns:a16="http://schemas.microsoft.com/office/drawing/2014/main" id="{623700E9-A2A7-4E52-8A97-F7331CB9DB22}"/>
              </a:ext>
            </a:extLst>
          </p:cNvPr>
          <p:cNvSpPr/>
          <p:nvPr/>
        </p:nvSpPr>
        <p:spPr>
          <a:xfrm>
            <a:off x="8070437" y="531916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90" name="Rektangel 289">
            <a:extLst>
              <a:ext uri="{FF2B5EF4-FFF2-40B4-BE49-F238E27FC236}">
                <a16:creationId xmlns:a16="http://schemas.microsoft.com/office/drawing/2014/main" id="{42233E39-0C02-4CE4-9270-38BD7FE74C30}"/>
              </a:ext>
            </a:extLst>
          </p:cNvPr>
          <p:cNvSpPr/>
          <p:nvPr/>
        </p:nvSpPr>
        <p:spPr>
          <a:xfrm>
            <a:off x="8453701" y="5319169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</a:p>
        </p:txBody>
      </p:sp>
      <p:sp>
        <p:nvSpPr>
          <p:cNvPr id="291" name="Rektangel 290">
            <a:extLst>
              <a:ext uri="{FF2B5EF4-FFF2-40B4-BE49-F238E27FC236}">
                <a16:creationId xmlns:a16="http://schemas.microsoft.com/office/drawing/2014/main" id="{90993121-761C-408C-A595-52B2B17A8483}"/>
              </a:ext>
            </a:extLst>
          </p:cNvPr>
          <p:cNvSpPr/>
          <p:nvPr/>
        </p:nvSpPr>
        <p:spPr>
          <a:xfrm>
            <a:off x="5717312" y="560260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292" name="Rektangel 291">
            <a:extLst>
              <a:ext uri="{FF2B5EF4-FFF2-40B4-BE49-F238E27FC236}">
                <a16:creationId xmlns:a16="http://schemas.microsoft.com/office/drawing/2014/main" id="{C6EEF997-75A2-4719-9968-24E752301FC2}"/>
              </a:ext>
            </a:extLst>
          </p:cNvPr>
          <p:cNvSpPr/>
          <p:nvPr/>
        </p:nvSpPr>
        <p:spPr>
          <a:xfrm>
            <a:off x="6106168" y="560260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293" name="Rektangel 292">
            <a:extLst>
              <a:ext uri="{FF2B5EF4-FFF2-40B4-BE49-F238E27FC236}">
                <a16:creationId xmlns:a16="http://schemas.microsoft.com/office/drawing/2014/main" id="{8ECCA1B8-6D58-4ECB-9399-7DF8C2FC9EDA}"/>
              </a:ext>
            </a:extLst>
          </p:cNvPr>
          <p:cNvSpPr/>
          <p:nvPr/>
        </p:nvSpPr>
        <p:spPr>
          <a:xfrm>
            <a:off x="6495024" y="560260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294" name="Rektangel 293">
            <a:extLst>
              <a:ext uri="{FF2B5EF4-FFF2-40B4-BE49-F238E27FC236}">
                <a16:creationId xmlns:a16="http://schemas.microsoft.com/office/drawing/2014/main" id="{F66EAAFF-B5E0-4F0E-BEFA-A90884741653}"/>
              </a:ext>
            </a:extLst>
          </p:cNvPr>
          <p:cNvSpPr/>
          <p:nvPr/>
        </p:nvSpPr>
        <p:spPr>
          <a:xfrm>
            <a:off x="6897179" y="560260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295" name="Rektangel 294">
            <a:extLst>
              <a:ext uri="{FF2B5EF4-FFF2-40B4-BE49-F238E27FC236}">
                <a16:creationId xmlns:a16="http://schemas.microsoft.com/office/drawing/2014/main" id="{4268B174-DF28-4D5A-9FB2-4234003CFE21}"/>
              </a:ext>
            </a:extLst>
          </p:cNvPr>
          <p:cNvSpPr/>
          <p:nvPr/>
        </p:nvSpPr>
        <p:spPr>
          <a:xfrm>
            <a:off x="7293986" y="5602616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96" name="Rektangel 295">
            <a:extLst>
              <a:ext uri="{FF2B5EF4-FFF2-40B4-BE49-F238E27FC236}">
                <a16:creationId xmlns:a16="http://schemas.microsoft.com/office/drawing/2014/main" id="{FEB0B0AB-3549-40B9-93CC-9749EBBB1537}"/>
              </a:ext>
            </a:extLst>
          </p:cNvPr>
          <p:cNvSpPr/>
          <p:nvPr/>
        </p:nvSpPr>
        <p:spPr>
          <a:xfrm>
            <a:off x="7682842" y="5602609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297" name="Rektangel 296">
            <a:extLst>
              <a:ext uri="{FF2B5EF4-FFF2-40B4-BE49-F238E27FC236}">
                <a16:creationId xmlns:a16="http://schemas.microsoft.com/office/drawing/2014/main" id="{C5FAD9C7-09EE-4305-9BE6-45B7CCA82FC2}"/>
              </a:ext>
            </a:extLst>
          </p:cNvPr>
          <p:cNvSpPr/>
          <p:nvPr/>
        </p:nvSpPr>
        <p:spPr>
          <a:xfrm>
            <a:off x="8070437" y="5602616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98" name="Rektangel 297">
            <a:extLst>
              <a:ext uri="{FF2B5EF4-FFF2-40B4-BE49-F238E27FC236}">
                <a16:creationId xmlns:a16="http://schemas.microsoft.com/office/drawing/2014/main" id="{52CD7E4D-F492-4900-A3C4-DE3F5B1AF01A}"/>
              </a:ext>
            </a:extLst>
          </p:cNvPr>
          <p:cNvSpPr/>
          <p:nvPr/>
        </p:nvSpPr>
        <p:spPr>
          <a:xfrm>
            <a:off x="8453701" y="5602616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</a:p>
        </p:txBody>
      </p:sp>
      <p:sp>
        <p:nvSpPr>
          <p:cNvPr id="299" name="Rektangel 298">
            <a:extLst>
              <a:ext uri="{FF2B5EF4-FFF2-40B4-BE49-F238E27FC236}">
                <a16:creationId xmlns:a16="http://schemas.microsoft.com/office/drawing/2014/main" id="{EE5C4DCC-9889-44BF-A4DE-16D1E685DDBE}"/>
              </a:ext>
            </a:extLst>
          </p:cNvPr>
          <p:cNvSpPr/>
          <p:nvPr/>
        </p:nvSpPr>
        <p:spPr>
          <a:xfrm>
            <a:off x="5717312" y="588605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300" name="Rektangel 299">
            <a:extLst>
              <a:ext uri="{FF2B5EF4-FFF2-40B4-BE49-F238E27FC236}">
                <a16:creationId xmlns:a16="http://schemas.microsoft.com/office/drawing/2014/main" id="{EB6ED1DA-A01D-4B7C-8CF9-88AA2D9B3DFD}"/>
              </a:ext>
            </a:extLst>
          </p:cNvPr>
          <p:cNvSpPr/>
          <p:nvPr/>
        </p:nvSpPr>
        <p:spPr>
          <a:xfrm>
            <a:off x="6106168" y="588605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301" name="Rektangel 300">
            <a:extLst>
              <a:ext uri="{FF2B5EF4-FFF2-40B4-BE49-F238E27FC236}">
                <a16:creationId xmlns:a16="http://schemas.microsoft.com/office/drawing/2014/main" id="{F8270425-AE98-488D-8763-560E9CFE0971}"/>
              </a:ext>
            </a:extLst>
          </p:cNvPr>
          <p:cNvSpPr/>
          <p:nvPr/>
        </p:nvSpPr>
        <p:spPr>
          <a:xfrm>
            <a:off x="6495024" y="588605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02" name="Rektangel 301">
            <a:extLst>
              <a:ext uri="{FF2B5EF4-FFF2-40B4-BE49-F238E27FC236}">
                <a16:creationId xmlns:a16="http://schemas.microsoft.com/office/drawing/2014/main" id="{FE6B8751-7970-4ADD-BB91-FA0F4709C5BF}"/>
              </a:ext>
            </a:extLst>
          </p:cNvPr>
          <p:cNvSpPr/>
          <p:nvPr/>
        </p:nvSpPr>
        <p:spPr>
          <a:xfrm>
            <a:off x="6897179" y="5886058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303" name="Rektangel 302">
            <a:extLst>
              <a:ext uri="{FF2B5EF4-FFF2-40B4-BE49-F238E27FC236}">
                <a16:creationId xmlns:a16="http://schemas.microsoft.com/office/drawing/2014/main" id="{025075CC-D78B-4E2D-A919-5E66BD720861}"/>
              </a:ext>
            </a:extLst>
          </p:cNvPr>
          <p:cNvSpPr/>
          <p:nvPr/>
        </p:nvSpPr>
        <p:spPr>
          <a:xfrm>
            <a:off x="7293986" y="5886063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304" name="Rektangel 303">
            <a:extLst>
              <a:ext uri="{FF2B5EF4-FFF2-40B4-BE49-F238E27FC236}">
                <a16:creationId xmlns:a16="http://schemas.microsoft.com/office/drawing/2014/main" id="{B5D77CA0-E7F9-48E5-93F7-6BB009F383D6}"/>
              </a:ext>
            </a:extLst>
          </p:cNvPr>
          <p:cNvSpPr/>
          <p:nvPr/>
        </p:nvSpPr>
        <p:spPr>
          <a:xfrm>
            <a:off x="7682842" y="5886058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</a:p>
        </p:txBody>
      </p:sp>
      <p:sp>
        <p:nvSpPr>
          <p:cNvPr id="305" name="Rektangel 304">
            <a:extLst>
              <a:ext uri="{FF2B5EF4-FFF2-40B4-BE49-F238E27FC236}">
                <a16:creationId xmlns:a16="http://schemas.microsoft.com/office/drawing/2014/main" id="{A2744B55-0EE2-4B1A-96A3-863DD7408D92}"/>
              </a:ext>
            </a:extLst>
          </p:cNvPr>
          <p:cNvSpPr/>
          <p:nvPr/>
        </p:nvSpPr>
        <p:spPr>
          <a:xfrm>
            <a:off x="8070437" y="588606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306" name="Rektangel 305">
            <a:extLst>
              <a:ext uri="{FF2B5EF4-FFF2-40B4-BE49-F238E27FC236}">
                <a16:creationId xmlns:a16="http://schemas.microsoft.com/office/drawing/2014/main" id="{53CE26D3-4B75-48AF-82AF-174AE02A117E}"/>
              </a:ext>
            </a:extLst>
          </p:cNvPr>
          <p:cNvSpPr/>
          <p:nvPr/>
        </p:nvSpPr>
        <p:spPr>
          <a:xfrm>
            <a:off x="8453701" y="5886063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</a:p>
        </p:txBody>
      </p:sp>
      <p:sp>
        <p:nvSpPr>
          <p:cNvPr id="307" name="Rektangel 306">
            <a:extLst>
              <a:ext uri="{FF2B5EF4-FFF2-40B4-BE49-F238E27FC236}">
                <a16:creationId xmlns:a16="http://schemas.microsoft.com/office/drawing/2014/main" id="{8DB3E487-AF4C-4B2B-B761-5C881BE6DA4A}"/>
              </a:ext>
            </a:extLst>
          </p:cNvPr>
          <p:cNvSpPr/>
          <p:nvPr/>
        </p:nvSpPr>
        <p:spPr>
          <a:xfrm>
            <a:off x="5717312" y="616950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308" name="Rektangel 307">
            <a:extLst>
              <a:ext uri="{FF2B5EF4-FFF2-40B4-BE49-F238E27FC236}">
                <a16:creationId xmlns:a16="http://schemas.microsoft.com/office/drawing/2014/main" id="{64F96AB0-70E2-442A-A9BA-F034C1DF81E1}"/>
              </a:ext>
            </a:extLst>
          </p:cNvPr>
          <p:cNvSpPr/>
          <p:nvPr/>
        </p:nvSpPr>
        <p:spPr>
          <a:xfrm>
            <a:off x="6106168" y="616950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309" name="Rektangel 308">
            <a:extLst>
              <a:ext uri="{FF2B5EF4-FFF2-40B4-BE49-F238E27FC236}">
                <a16:creationId xmlns:a16="http://schemas.microsoft.com/office/drawing/2014/main" id="{A427B57E-F607-4D5A-B1F1-F3B2E9771781}"/>
              </a:ext>
            </a:extLst>
          </p:cNvPr>
          <p:cNvSpPr/>
          <p:nvPr/>
        </p:nvSpPr>
        <p:spPr>
          <a:xfrm>
            <a:off x="6495024" y="616950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10" name="Rektangel 309">
            <a:extLst>
              <a:ext uri="{FF2B5EF4-FFF2-40B4-BE49-F238E27FC236}">
                <a16:creationId xmlns:a16="http://schemas.microsoft.com/office/drawing/2014/main" id="{9A4D4074-D695-41FB-A93F-41AB2A4F579A}"/>
              </a:ext>
            </a:extLst>
          </p:cNvPr>
          <p:cNvSpPr/>
          <p:nvPr/>
        </p:nvSpPr>
        <p:spPr>
          <a:xfrm>
            <a:off x="6897179" y="6169508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311" name="Rektangel 310">
            <a:extLst>
              <a:ext uri="{FF2B5EF4-FFF2-40B4-BE49-F238E27FC236}">
                <a16:creationId xmlns:a16="http://schemas.microsoft.com/office/drawing/2014/main" id="{B4F9118A-ED8B-4F46-A4E4-C837D3908C6C}"/>
              </a:ext>
            </a:extLst>
          </p:cNvPr>
          <p:cNvSpPr/>
          <p:nvPr/>
        </p:nvSpPr>
        <p:spPr>
          <a:xfrm>
            <a:off x="7293986" y="6169508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</a:p>
        </p:txBody>
      </p:sp>
      <p:sp>
        <p:nvSpPr>
          <p:cNvPr id="312" name="Rektangel 311">
            <a:extLst>
              <a:ext uri="{FF2B5EF4-FFF2-40B4-BE49-F238E27FC236}">
                <a16:creationId xmlns:a16="http://schemas.microsoft.com/office/drawing/2014/main" id="{0B1322A0-60F2-40AC-A44E-BD06DA26C374}"/>
              </a:ext>
            </a:extLst>
          </p:cNvPr>
          <p:cNvSpPr/>
          <p:nvPr/>
        </p:nvSpPr>
        <p:spPr>
          <a:xfrm>
            <a:off x="7682842" y="616950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313" name="Rektangel 312">
            <a:extLst>
              <a:ext uri="{FF2B5EF4-FFF2-40B4-BE49-F238E27FC236}">
                <a16:creationId xmlns:a16="http://schemas.microsoft.com/office/drawing/2014/main" id="{130C72DF-7BE1-42DA-BB3D-4A1DD777D457}"/>
              </a:ext>
            </a:extLst>
          </p:cNvPr>
          <p:cNvSpPr/>
          <p:nvPr/>
        </p:nvSpPr>
        <p:spPr>
          <a:xfrm>
            <a:off x="8070437" y="616950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314" name="Rektangel 313">
            <a:extLst>
              <a:ext uri="{FF2B5EF4-FFF2-40B4-BE49-F238E27FC236}">
                <a16:creationId xmlns:a16="http://schemas.microsoft.com/office/drawing/2014/main" id="{1EADEBC5-77C8-4C92-A5BF-AF76FD0365FB}"/>
              </a:ext>
            </a:extLst>
          </p:cNvPr>
          <p:cNvSpPr/>
          <p:nvPr/>
        </p:nvSpPr>
        <p:spPr>
          <a:xfrm>
            <a:off x="8453701" y="6169508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3BC2DBB-A9EF-D67C-585F-E1BBB355BDF8}"/>
              </a:ext>
            </a:extLst>
          </p:cNvPr>
          <p:cNvSpPr/>
          <p:nvPr/>
        </p:nvSpPr>
        <p:spPr>
          <a:xfrm>
            <a:off x="322810" y="3911995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>
              <a:defRPr/>
            </a:pPr>
            <a:r>
              <a:rPr lang="da-DK" sz="800" dirty="0">
                <a:solidFill>
                  <a:srgbClr val="000000"/>
                </a:solidFill>
              </a:rPr>
              <a:t>Aftale om fordeling af forskningsreserven mv. i 2025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1B811BC-310C-F7DE-BA8E-026FE659909F}"/>
              </a:ext>
            </a:extLst>
          </p:cNvPr>
          <p:cNvSpPr/>
          <p:nvPr/>
        </p:nvSpPr>
        <p:spPr>
          <a:xfrm>
            <a:off x="5717312" y="391802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A45B18D-C5FA-2B96-4C68-CAFB03EFD111}"/>
              </a:ext>
            </a:extLst>
          </p:cNvPr>
          <p:cNvSpPr/>
          <p:nvPr/>
        </p:nvSpPr>
        <p:spPr>
          <a:xfrm>
            <a:off x="6106168" y="391802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628DE30-2015-9446-F4AA-778C96C8B59B}"/>
              </a:ext>
            </a:extLst>
          </p:cNvPr>
          <p:cNvSpPr/>
          <p:nvPr/>
        </p:nvSpPr>
        <p:spPr>
          <a:xfrm>
            <a:off x="6495024" y="391802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36A3BF3-999A-E237-D683-3D798AAAE13E}"/>
              </a:ext>
            </a:extLst>
          </p:cNvPr>
          <p:cNvSpPr/>
          <p:nvPr/>
        </p:nvSpPr>
        <p:spPr>
          <a:xfrm>
            <a:off x="6897179" y="391802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CD1675E-6404-FFF1-3F62-CC5EF5CEE963}"/>
              </a:ext>
            </a:extLst>
          </p:cNvPr>
          <p:cNvSpPr/>
          <p:nvPr/>
        </p:nvSpPr>
        <p:spPr>
          <a:xfrm>
            <a:off x="7293986" y="3918044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EF7555F-5140-6CAE-8552-20AE32565C63}"/>
              </a:ext>
            </a:extLst>
          </p:cNvPr>
          <p:cNvSpPr/>
          <p:nvPr/>
        </p:nvSpPr>
        <p:spPr>
          <a:xfrm>
            <a:off x="7682842" y="3918025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LA*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1C4F833-98DD-670A-F1B9-6AA80F8FDFC5}"/>
              </a:ext>
            </a:extLst>
          </p:cNvPr>
          <p:cNvSpPr/>
          <p:nvPr/>
        </p:nvSpPr>
        <p:spPr>
          <a:xfrm>
            <a:off x="8070437" y="3918044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FB27315-A168-8300-9790-3862CEDD467E}"/>
              </a:ext>
            </a:extLst>
          </p:cNvPr>
          <p:cNvSpPr/>
          <p:nvPr/>
        </p:nvSpPr>
        <p:spPr>
          <a:xfrm>
            <a:off x="8453701" y="3918044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B295DC3-AC19-4CBC-25C0-E511DF67C4CF}"/>
              </a:ext>
            </a:extLst>
          </p:cNvPr>
          <p:cNvSpPr/>
          <p:nvPr/>
        </p:nvSpPr>
        <p:spPr>
          <a:xfrm>
            <a:off x="276177" y="6538913"/>
            <a:ext cx="84548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800" dirty="0">
                <a:latin typeface="Arial" panose="020B0604020202020204" pitchFamily="34" charset="0"/>
              </a:rPr>
              <a:t>* Partiet indgår i dele af aftalen.</a:t>
            </a:r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077A3CD4-8CD4-49FA-AB84-29D791E55A55}"/>
              </a:ext>
            </a:extLst>
          </p:cNvPr>
          <p:cNvSpPr/>
          <p:nvPr/>
        </p:nvSpPr>
        <p:spPr>
          <a:xfrm>
            <a:off x="323850" y="1391063"/>
            <a:ext cx="5364000" cy="25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forbud mod udledning af scrubbervand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154" name="Rektangel 153">
            <a:extLst>
              <a:ext uri="{FF2B5EF4-FFF2-40B4-BE49-F238E27FC236}">
                <a16:creationId xmlns:a16="http://schemas.microsoft.com/office/drawing/2014/main" id="{89B29157-9EFE-4264-9B39-9A735AF79B38}"/>
              </a:ext>
            </a:extLst>
          </p:cNvPr>
          <p:cNvSpPr/>
          <p:nvPr/>
        </p:nvSpPr>
        <p:spPr>
          <a:xfrm>
            <a:off x="5717312" y="139106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55" name="Rektangel 154">
            <a:extLst>
              <a:ext uri="{FF2B5EF4-FFF2-40B4-BE49-F238E27FC236}">
                <a16:creationId xmlns:a16="http://schemas.microsoft.com/office/drawing/2014/main" id="{257670DC-0A5D-427A-9001-CC2E3D808CA8}"/>
              </a:ext>
            </a:extLst>
          </p:cNvPr>
          <p:cNvSpPr/>
          <p:nvPr/>
        </p:nvSpPr>
        <p:spPr>
          <a:xfrm>
            <a:off x="6106168" y="139106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56" name="Rektangel 155">
            <a:extLst>
              <a:ext uri="{FF2B5EF4-FFF2-40B4-BE49-F238E27FC236}">
                <a16:creationId xmlns:a16="http://schemas.microsoft.com/office/drawing/2014/main" id="{AF6684FE-B783-46F0-BD8D-7703B22D17B5}"/>
              </a:ext>
            </a:extLst>
          </p:cNvPr>
          <p:cNvSpPr/>
          <p:nvPr/>
        </p:nvSpPr>
        <p:spPr>
          <a:xfrm>
            <a:off x="6495024" y="139106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57" name="Rektangel 156">
            <a:extLst>
              <a:ext uri="{FF2B5EF4-FFF2-40B4-BE49-F238E27FC236}">
                <a16:creationId xmlns:a16="http://schemas.microsoft.com/office/drawing/2014/main" id="{89AC18A1-2A0A-4370-887F-64D5859B4FC6}"/>
              </a:ext>
            </a:extLst>
          </p:cNvPr>
          <p:cNvSpPr/>
          <p:nvPr/>
        </p:nvSpPr>
        <p:spPr>
          <a:xfrm>
            <a:off x="6897179" y="139106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58" name="Rektangel 157">
            <a:extLst>
              <a:ext uri="{FF2B5EF4-FFF2-40B4-BE49-F238E27FC236}">
                <a16:creationId xmlns:a16="http://schemas.microsoft.com/office/drawing/2014/main" id="{74A03E65-1E12-4D1D-B662-2E9F0F187D65}"/>
              </a:ext>
            </a:extLst>
          </p:cNvPr>
          <p:cNvSpPr/>
          <p:nvPr/>
        </p:nvSpPr>
        <p:spPr>
          <a:xfrm>
            <a:off x="7293986" y="1393137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59" name="Rektangel 158">
            <a:extLst>
              <a:ext uri="{FF2B5EF4-FFF2-40B4-BE49-F238E27FC236}">
                <a16:creationId xmlns:a16="http://schemas.microsoft.com/office/drawing/2014/main" id="{EBA253B3-3E00-4B33-A7C3-72EE130FC094}"/>
              </a:ext>
            </a:extLst>
          </p:cNvPr>
          <p:cNvSpPr/>
          <p:nvPr/>
        </p:nvSpPr>
        <p:spPr>
          <a:xfrm>
            <a:off x="7682842" y="1391063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60" name="Rektangel 159">
            <a:extLst>
              <a:ext uri="{FF2B5EF4-FFF2-40B4-BE49-F238E27FC236}">
                <a16:creationId xmlns:a16="http://schemas.microsoft.com/office/drawing/2014/main" id="{D70E328E-1625-4A25-95B7-BCC2C43FE5BD}"/>
              </a:ext>
            </a:extLst>
          </p:cNvPr>
          <p:cNvSpPr/>
          <p:nvPr/>
        </p:nvSpPr>
        <p:spPr>
          <a:xfrm>
            <a:off x="8070437" y="1393137"/>
            <a:ext cx="374400" cy="252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61" name="Rektangel 160">
            <a:extLst>
              <a:ext uri="{FF2B5EF4-FFF2-40B4-BE49-F238E27FC236}">
                <a16:creationId xmlns:a16="http://schemas.microsoft.com/office/drawing/2014/main" id="{9D54DF3A-612B-4807-9A18-01BE283DCC0D}"/>
              </a:ext>
            </a:extLst>
          </p:cNvPr>
          <p:cNvSpPr/>
          <p:nvPr/>
        </p:nvSpPr>
        <p:spPr>
          <a:xfrm>
            <a:off x="8453701" y="1393137"/>
            <a:ext cx="374400" cy="252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40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TM RGB-farver">
      <a:dk1>
        <a:srgbClr val="000000"/>
      </a:dk1>
      <a:lt1>
        <a:srgbClr val="FFFFFF"/>
      </a:lt1>
      <a:dk2>
        <a:srgbClr val="5B5C49"/>
      </a:dk2>
      <a:lt2>
        <a:srgbClr val="9D2234"/>
      </a:lt2>
      <a:accent1>
        <a:srgbClr val="A69F88"/>
      </a:accent1>
      <a:accent2>
        <a:srgbClr val="D1CCBD"/>
      </a:accent2>
      <a:accent3>
        <a:srgbClr val="4C363A"/>
      </a:accent3>
      <a:accent4>
        <a:srgbClr val="A38D91"/>
      </a:accent4>
      <a:accent5>
        <a:srgbClr val="D0C3C5"/>
      </a:accent5>
      <a:accent6>
        <a:srgbClr val="243746"/>
      </a:accent6>
      <a:hlink>
        <a:srgbClr val="869CAE"/>
      </a:hlink>
      <a:folHlink>
        <a:srgbClr val="BFCE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90000" tIns="90000" rIns="90000" bIns="90000" rtlCol="0" anchor="t" anchorCtr="0"/>
      <a:lstStyle>
        <a:defPPr algn="l"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atsministeriets PowerPoint-skabelon_til print_juni2023.pptx" id="{9B6D8B19-2E03-4B9C-A6A2-66FB43D080B3}" vid="{857EF002-6C76-48C4-A062-FCF30BB0B6DE}"/>
    </a:ext>
  </a:extLst>
</a:theme>
</file>

<file path=ppt/theme/theme2.xml><?xml version="1.0" encoding="utf-8"?>
<a:theme xmlns:a="http://schemas.openxmlformats.org/drawingml/2006/main" name="1_Office-tema">
  <a:themeElements>
    <a:clrScheme name="STM RGB-farver">
      <a:dk1>
        <a:srgbClr val="000000"/>
      </a:dk1>
      <a:lt1>
        <a:srgbClr val="FFFFFF"/>
      </a:lt1>
      <a:dk2>
        <a:srgbClr val="5B5C49"/>
      </a:dk2>
      <a:lt2>
        <a:srgbClr val="9D2234"/>
      </a:lt2>
      <a:accent1>
        <a:srgbClr val="A69F88"/>
      </a:accent1>
      <a:accent2>
        <a:srgbClr val="D1CCBD"/>
      </a:accent2>
      <a:accent3>
        <a:srgbClr val="4C363A"/>
      </a:accent3>
      <a:accent4>
        <a:srgbClr val="A38D91"/>
      </a:accent4>
      <a:accent5>
        <a:srgbClr val="D0C3C5"/>
      </a:accent5>
      <a:accent6>
        <a:srgbClr val="243746"/>
      </a:accent6>
      <a:hlink>
        <a:srgbClr val="869CAE"/>
      </a:hlink>
      <a:folHlink>
        <a:srgbClr val="BFCE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90000" tIns="90000" rIns="90000" bIns="90000" rtlCol="0" anchor="t" anchorCtr="0"/>
      <a:lstStyle>
        <a:defPPr algn="l"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atsministeriets PowerPoint-skabelon_til print_juni2023.pptx" id="{9B6D8B19-2E03-4B9C-A6A2-66FB43D080B3}" vid="{857EF002-6C76-48C4-A062-FCF30BB0B6D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8fef7e9137e44eff8cf4631ce04e63e1</Template>
  <TotalTime>170</TotalTime>
  <Words>787</Words>
  <Application>Microsoft Office PowerPoint</Application>
  <PresentationFormat>Skærmshow (4:3)</PresentationFormat>
  <Paragraphs>362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Verdana</vt:lpstr>
      <vt:lpstr>Office-tema</vt:lpstr>
      <vt:lpstr>1_Office-tema</vt:lpstr>
      <vt:lpstr>Parlamentarisk status pr. 1. maj 2025   </vt:lpstr>
      <vt:lpstr>Grøn omstilling </vt:lpstr>
      <vt:lpstr>Baggrund: Aftaler om grøn omstilling </vt:lpstr>
      <vt:lpstr>Baggrund: Aftaler om grøn omstilling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Grøn omstilling</dc:title>
  <dc:creator/>
  <cp:lastModifiedBy>Aksel Levdal Kristensen</cp:lastModifiedBy>
  <cp:revision>46</cp:revision>
  <cp:lastPrinted>2025-05-07T18:26:52Z</cp:lastPrinted>
  <dcterms:created xsi:type="dcterms:W3CDTF">2025-05-06T13:30:42Z</dcterms:created>
  <dcterms:modified xsi:type="dcterms:W3CDTF">2025-09-12T11:41:16Z</dcterms:modified>
</cp:coreProperties>
</file>